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tags/tag7.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tags/tag8.xml" ContentType="application/vnd.openxmlformats-officedocument.presentationml.tags+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tags/tag9.xml" ContentType="application/vnd.openxmlformats-officedocument.presentationml.tags+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10.xml" ContentType="application/vnd.openxmlformats-officedocument.presentationml.tags+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865" r:id="rId4"/>
    <p:sldMasterId id="2147483873" r:id="rId5"/>
    <p:sldMasterId id="2147484007" r:id="rId6"/>
    <p:sldMasterId id="2147483879" r:id="rId7"/>
    <p:sldMasterId id="2147484017" r:id="rId8"/>
    <p:sldMasterId id="2147483891" r:id="rId9"/>
    <p:sldMasterId id="2147483908" r:id="rId10"/>
  </p:sldMasterIdLst>
  <p:notesMasterIdLst>
    <p:notesMasterId r:id="rId49"/>
  </p:notesMasterIdLst>
  <p:handoutMasterIdLst>
    <p:handoutMasterId r:id="rId50"/>
  </p:handoutMasterIdLst>
  <p:sldIdLst>
    <p:sldId id="5257" r:id="rId11"/>
    <p:sldId id="2147482289" r:id="rId12"/>
    <p:sldId id="5255" r:id="rId13"/>
    <p:sldId id="5261" r:id="rId14"/>
    <p:sldId id="5276" r:id="rId15"/>
    <p:sldId id="5262" r:id="rId16"/>
    <p:sldId id="2147482283" r:id="rId17"/>
    <p:sldId id="2147482286" r:id="rId18"/>
    <p:sldId id="5264" r:id="rId19"/>
    <p:sldId id="5269" r:id="rId20"/>
    <p:sldId id="5270" r:id="rId21"/>
    <p:sldId id="5268" r:id="rId22"/>
    <p:sldId id="5279" r:id="rId23"/>
    <p:sldId id="5267" r:id="rId24"/>
    <p:sldId id="5271" r:id="rId25"/>
    <p:sldId id="5273" r:id="rId26"/>
    <p:sldId id="5278" r:id="rId27"/>
    <p:sldId id="5274" r:id="rId28"/>
    <p:sldId id="5260" r:id="rId29"/>
    <p:sldId id="2147482288" r:id="rId30"/>
    <p:sldId id="5280" r:id="rId31"/>
    <p:sldId id="5284" r:id="rId32"/>
    <p:sldId id="5251" r:id="rId33"/>
    <p:sldId id="5249" r:id="rId34"/>
    <p:sldId id="5281" r:id="rId35"/>
    <p:sldId id="2147482295" r:id="rId36"/>
    <p:sldId id="2147482290" r:id="rId37"/>
    <p:sldId id="2147482293" r:id="rId38"/>
    <p:sldId id="5252" r:id="rId39"/>
    <p:sldId id="5258" r:id="rId40"/>
    <p:sldId id="5245" r:id="rId41"/>
    <p:sldId id="5282" r:id="rId42"/>
    <p:sldId id="2147482296" r:id="rId43"/>
    <p:sldId id="2147482297" r:id="rId44"/>
    <p:sldId id="5283" r:id="rId45"/>
    <p:sldId id="2147482282" r:id="rId46"/>
    <p:sldId id="5167" r:id="rId47"/>
    <p:sldId id="2147482302" r:id="rId48"/>
  </p:sldIdLst>
  <p:sldSz cx="9144000" cy="5143500" type="screen16x9"/>
  <p:notesSz cx="20104100" cy="11309350"/>
  <p:custDataLst>
    <p:tags r:id="rId51"/>
  </p:custDataLst>
  <p:kinsoku lang="ja-JP" invalStChars="、。，．・：；？！゛゜ヽヾゝゞ々’”）〕］｝〉》」』】°‰′″℃￠％!%),.:;?]}｡｣､･ﾞﾟ" invalEndChars="‘“（〔［｛〈《「『【￥＄$([\{｢￡"/>
  <p:defaultTextStyle>
    <a:defPPr>
      <a:defRPr lang="en-AE"/>
    </a:defPPr>
    <a:lvl1pPr marL="0" algn="l" defTabSz="415869" rtl="0" eaLnBrk="1" latinLnBrk="0" hangingPunct="1">
      <a:defRPr sz="819" kern="1200">
        <a:solidFill>
          <a:schemeClr val="tx1"/>
        </a:solidFill>
        <a:latin typeface="+mn-lt"/>
        <a:ea typeface="+mn-ea"/>
        <a:cs typeface="+mn-cs"/>
      </a:defRPr>
    </a:lvl1pPr>
    <a:lvl2pPr marL="207935" algn="l" defTabSz="415869" rtl="0" eaLnBrk="1" latinLnBrk="0" hangingPunct="1">
      <a:defRPr sz="819" kern="1200">
        <a:solidFill>
          <a:schemeClr val="tx1"/>
        </a:solidFill>
        <a:latin typeface="+mn-lt"/>
        <a:ea typeface="+mn-ea"/>
        <a:cs typeface="+mn-cs"/>
      </a:defRPr>
    </a:lvl2pPr>
    <a:lvl3pPr marL="415869" algn="l" defTabSz="415869" rtl="0" eaLnBrk="1" latinLnBrk="0" hangingPunct="1">
      <a:defRPr sz="819" kern="1200">
        <a:solidFill>
          <a:schemeClr val="tx1"/>
        </a:solidFill>
        <a:latin typeface="+mn-lt"/>
        <a:ea typeface="+mn-ea"/>
        <a:cs typeface="+mn-cs"/>
      </a:defRPr>
    </a:lvl3pPr>
    <a:lvl4pPr marL="623804" algn="l" defTabSz="415869" rtl="0" eaLnBrk="1" latinLnBrk="0" hangingPunct="1">
      <a:defRPr sz="819" kern="1200">
        <a:solidFill>
          <a:schemeClr val="tx1"/>
        </a:solidFill>
        <a:latin typeface="+mn-lt"/>
        <a:ea typeface="+mn-ea"/>
        <a:cs typeface="+mn-cs"/>
      </a:defRPr>
    </a:lvl4pPr>
    <a:lvl5pPr marL="831738" algn="l" defTabSz="415869" rtl="0" eaLnBrk="1" latinLnBrk="0" hangingPunct="1">
      <a:defRPr sz="819" kern="1200">
        <a:solidFill>
          <a:schemeClr val="tx1"/>
        </a:solidFill>
        <a:latin typeface="+mn-lt"/>
        <a:ea typeface="+mn-ea"/>
        <a:cs typeface="+mn-cs"/>
      </a:defRPr>
    </a:lvl5pPr>
    <a:lvl6pPr marL="1039673" algn="l" defTabSz="415869" rtl="0" eaLnBrk="1" latinLnBrk="0" hangingPunct="1">
      <a:defRPr sz="819" kern="1200">
        <a:solidFill>
          <a:schemeClr val="tx1"/>
        </a:solidFill>
        <a:latin typeface="+mn-lt"/>
        <a:ea typeface="+mn-ea"/>
        <a:cs typeface="+mn-cs"/>
      </a:defRPr>
    </a:lvl6pPr>
    <a:lvl7pPr marL="1247607" algn="l" defTabSz="415869" rtl="0" eaLnBrk="1" latinLnBrk="0" hangingPunct="1">
      <a:defRPr sz="819" kern="1200">
        <a:solidFill>
          <a:schemeClr val="tx1"/>
        </a:solidFill>
        <a:latin typeface="+mn-lt"/>
        <a:ea typeface="+mn-ea"/>
        <a:cs typeface="+mn-cs"/>
      </a:defRPr>
    </a:lvl7pPr>
    <a:lvl8pPr marL="1455542" algn="l" defTabSz="415869" rtl="0" eaLnBrk="1" latinLnBrk="0" hangingPunct="1">
      <a:defRPr sz="819" kern="1200">
        <a:solidFill>
          <a:schemeClr val="tx1"/>
        </a:solidFill>
        <a:latin typeface="+mn-lt"/>
        <a:ea typeface="+mn-ea"/>
        <a:cs typeface="+mn-cs"/>
      </a:defRPr>
    </a:lvl8pPr>
    <a:lvl9pPr marL="1663476" algn="l" defTabSz="415869" rtl="0" eaLnBrk="1" latinLnBrk="0" hangingPunct="1">
      <a:defRPr sz="8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5" userDrawn="1">
          <p15:clr>
            <a:srgbClr val="A4A3A4"/>
          </p15:clr>
        </p15:guide>
        <p15:guide id="4" pos="2880" userDrawn="1">
          <p15:clr>
            <a:srgbClr val="A4A3A4"/>
          </p15:clr>
        </p15:guide>
        <p15:guide id="5" pos="4241" userDrawn="1">
          <p15:clr>
            <a:srgbClr val="A4A3A4"/>
          </p15:clr>
        </p15:guide>
        <p15:guide id="6" pos="151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52A3"/>
    <a:srgbClr val="121A22"/>
    <a:srgbClr val="282A4A"/>
    <a:srgbClr val="616161"/>
    <a:srgbClr val="6500FF"/>
    <a:srgbClr val="243646"/>
    <a:srgbClr val="2FB986"/>
    <a:srgbClr val="E0E8E9"/>
    <a:srgbClr val="D9D9D9"/>
    <a:srgbClr val="85D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86" autoAdjust="0"/>
    <p:restoredTop sz="94578" autoAdjust="0"/>
  </p:normalViewPr>
  <p:slideViewPr>
    <p:cSldViewPr snapToGrid="0">
      <p:cViewPr varScale="1">
        <p:scale>
          <a:sx n="136" d="100"/>
          <a:sy n="136" d="100"/>
        </p:scale>
        <p:origin x="3341" y="322"/>
      </p:cViewPr>
      <p:guideLst>
        <p:guide orient="horz" pos="735"/>
        <p:guide pos="2880"/>
        <p:guide pos="4241"/>
        <p:guide pos="1519"/>
      </p:guideLst>
    </p:cSldViewPr>
  </p:slideViewPr>
  <p:notesTextViewPr>
    <p:cViewPr>
      <p:scale>
        <a:sx n="1" d="1"/>
        <a:sy n="1" d="1"/>
      </p:scale>
      <p:origin x="0" y="0"/>
    </p:cViewPr>
  </p:notesTextViewPr>
  <p:notesViewPr>
    <p:cSldViewPr snapToGrid="0">
      <p:cViewPr varScale="1">
        <p:scale>
          <a:sx n="75" d="100"/>
          <a:sy n="75" d="100"/>
        </p:scale>
        <p:origin x="3456" y="19"/>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genia Deusheva" userId="14f857e0-cbc6-426e-ba6d-661394219a0b" providerId="ADAL" clId="{6C7090B1-613B-4262-9A35-3A858E71F0D0}"/>
    <pc:docChg chg="undo custSel modSld">
      <pc:chgData name="Evgenia Deusheva" userId="14f857e0-cbc6-426e-ba6d-661394219a0b" providerId="ADAL" clId="{6C7090B1-613B-4262-9A35-3A858E71F0D0}" dt="2025-11-12T09:43:30.796" v="107" actId="729"/>
      <pc:docMkLst>
        <pc:docMk/>
      </pc:docMkLst>
      <pc:sldChg chg="mod modShow">
        <pc:chgData name="Evgenia Deusheva" userId="14f857e0-cbc6-426e-ba6d-661394219a0b" providerId="ADAL" clId="{6C7090B1-613B-4262-9A35-3A858E71F0D0}" dt="2025-11-12T09:43:30.796" v="107" actId="729"/>
        <pc:sldMkLst>
          <pc:docMk/>
          <pc:sldMk cId="4143937710" sldId="5167"/>
        </pc:sldMkLst>
      </pc:sldChg>
      <pc:sldChg chg="modAnim">
        <pc:chgData name="Evgenia Deusheva" userId="14f857e0-cbc6-426e-ba6d-661394219a0b" providerId="ADAL" clId="{6C7090B1-613B-4262-9A35-3A858E71F0D0}" dt="2025-10-22T12:42:45.250" v="60"/>
        <pc:sldMkLst>
          <pc:docMk/>
          <pc:sldMk cId="2886649233" sldId="5261"/>
        </pc:sldMkLst>
      </pc:sldChg>
      <pc:sldChg chg="mod modShow">
        <pc:chgData name="Evgenia Deusheva" userId="14f857e0-cbc6-426e-ba6d-661394219a0b" providerId="ADAL" clId="{6C7090B1-613B-4262-9A35-3A858E71F0D0}" dt="2025-11-12T09:43:30.796" v="107" actId="729"/>
        <pc:sldMkLst>
          <pc:docMk/>
          <pc:sldMk cId="3726680585" sldId="2147482282"/>
        </pc:sldMkLst>
      </pc:sldChg>
      <pc:sldChg chg="modSp mod">
        <pc:chgData name="Evgenia Deusheva" userId="14f857e0-cbc6-426e-ba6d-661394219a0b" providerId="ADAL" clId="{6C7090B1-613B-4262-9A35-3A858E71F0D0}" dt="2025-10-22T12:40:15.647" v="52" actId="20577"/>
        <pc:sldMkLst>
          <pc:docMk/>
          <pc:sldMk cId="3224435214" sldId="2147482290"/>
        </pc:sldMkLst>
        <pc:spChg chg="mod">
          <ac:chgData name="Evgenia Deusheva" userId="14f857e0-cbc6-426e-ba6d-661394219a0b" providerId="ADAL" clId="{6C7090B1-613B-4262-9A35-3A858E71F0D0}" dt="2025-10-22T12:40:15.647" v="52" actId="20577"/>
          <ac:spMkLst>
            <pc:docMk/>
            <pc:sldMk cId="3224435214" sldId="2147482290"/>
            <ac:spMk id="5" creationId="{B907E319-DD1F-BDEF-98AD-D376103F9080}"/>
          </ac:spMkLst>
        </pc:spChg>
      </pc:sldChg>
      <pc:sldChg chg="modSp mod">
        <pc:chgData name="Evgenia Deusheva" userId="14f857e0-cbc6-426e-ba6d-661394219a0b" providerId="ADAL" clId="{6C7090B1-613B-4262-9A35-3A858E71F0D0}" dt="2025-10-22T12:40:20.071" v="59" actId="20577"/>
        <pc:sldMkLst>
          <pc:docMk/>
          <pc:sldMk cId="2711860787" sldId="2147482293"/>
        </pc:sldMkLst>
        <pc:spChg chg="mod">
          <ac:chgData name="Evgenia Deusheva" userId="14f857e0-cbc6-426e-ba6d-661394219a0b" providerId="ADAL" clId="{6C7090B1-613B-4262-9A35-3A858E71F0D0}" dt="2025-10-22T12:40:20.071" v="59" actId="20577"/>
          <ac:spMkLst>
            <pc:docMk/>
            <pc:sldMk cId="2711860787" sldId="2147482293"/>
            <ac:spMk id="5" creationId="{931B2CBA-CA00-A25E-C00C-2FF03B63BD5E}"/>
          </ac:spMkLst>
        </pc:spChg>
      </pc:sldChg>
      <pc:sldChg chg="addSp delSp modSp mod">
        <pc:chgData name="Evgenia Deusheva" userId="14f857e0-cbc6-426e-ba6d-661394219a0b" providerId="ADAL" clId="{6C7090B1-613B-4262-9A35-3A858E71F0D0}" dt="2025-10-22T12:39:26.920" v="10" actId="478"/>
        <pc:sldMkLst>
          <pc:docMk/>
          <pc:sldMk cId="385389981" sldId="2147482295"/>
        </pc:sldMkLst>
        <pc:spChg chg="mod">
          <ac:chgData name="Evgenia Deusheva" userId="14f857e0-cbc6-426e-ba6d-661394219a0b" providerId="ADAL" clId="{6C7090B1-613B-4262-9A35-3A858E71F0D0}" dt="2025-10-22T12:38:59.516" v="1"/>
          <ac:spMkLst>
            <pc:docMk/>
            <pc:sldMk cId="385389981" sldId="2147482295"/>
            <ac:spMk id="3" creationId="{8A669C9A-A8DA-0169-0BCF-B1B95C3CE5B5}"/>
          </ac:spMkLst>
        </pc:spChg>
        <pc:grpChg chg="add mod">
          <ac:chgData name="Evgenia Deusheva" userId="14f857e0-cbc6-426e-ba6d-661394219a0b" providerId="ADAL" clId="{6C7090B1-613B-4262-9A35-3A858E71F0D0}" dt="2025-10-22T12:39:16.189" v="7" actId="1076"/>
          <ac:grpSpMkLst>
            <pc:docMk/>
            <pc:sldMk cId="385389981" sldId="2147482295"/>
            <ac:grpSpMk id="2" creationId="{97270D01-1222-8A78-68B3-F3D1B2630BF4}"/>
          </ac:grpSpMkLst>
        </pc:grpChg>
        <pc:picChg chg="mod">
          <ac:chgData name="Evgenia Deusheva" userId="14f857e0-cbc6-426e-ba6d-661394219a0b" providerId="ADAL" clId="{6C7090B1-613B-4262-9A35-3A858E71F0D0}" dt="2025-10-22T12:38:59.516" v="1"/>
          <ac:picMkLst>
            <pc:docMk/>
            <pc:sldMk cId="385389981" sldId="2147482295"/>
            <ac:picMk id="5" creationId="{95AE98B8-A37B-2B33-93DA-C93497C972E0}"/>
          </ac:picMkLst>
        </pc:picChg>
      </pc:sldChg>
      <pc:sldChg chg="modSp mod modShow">
        <pc:chgData name="Evgenia Deusheva" userId="14f857e0-cbc6-426e-ba6d-661394219a0b" providerId="ADAL" clId="{6C7090B1-613B-4262-9A35-3A858E71F0D0}" dt="2025-11-12T09:43:30.796" v="107" actId="729"/>
        <pc:sldMkLst>
          <pc:docMk/>
          <pc:sldMk cId="138050157" sldId="2147482302"/>
        </pc:sldMkLst>
        <pc:spChg chg="mod">
          <ac:chgData name="Evgenia Deusheva" userId="14f857e0-cbc6-426e-ba6d-661394219a0b" providerId="ADAL" clId="{6C7090B1-613B-4262-9A35-3A858E71F0D0}" dt="2025-11-12T09:22:57.676" v="106" actId="20577"/>
          <ac:spMkLst>
            <pc:docMk/>
            <pc:sldMk cId="138050157" sldId="2147482302"/>
            <ac:spMk id="2" creationId="{69603253-A1C5-2CE2-5CD9-4B64727EC9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E081E9-8547-7FA3-0A21-F9DC2C8D7443}"/>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2E069E0F-3E31-6378-1E71-2FAAE48D9C65}"/>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92B2D463-285E-45EF-BF27-EA9CF3C197CB}" type="datetimeFigureOut">
              <a:rPr lang="en-US" smtClean="0">
                <a:latin typeface="Arial" panose="020B0604020202020204" pitchFamily="34" charset="0"/>
              </a:rPr>
              <a:t>11/12/2025</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7FF6ADCF-561F-9930-D80B-1896541B6ADC}"/>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CEFC7676-DC27-50EB-4BE4-B1D2A808583D}"/>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02F81811-245E-4265-AEF6-06379CFEBB5A}"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707335700"/>
      </p:ext>
    </p:extLst>
  </p:cSld>
  <p:clrMap bg1="lt1" tx1="dk1" bg2="lt2" tx2="dk2" accent1="accent1" accent2="accent2" accent3="accent3" accent4="accent4" accent5="accent5" accent6="accent6" hlink="hlink" folHlink="folHlink"/>
  <p:hf hdr="0" dt="0"/>
  <p:extLst>
    <p:ext uri="{56416CCD-93CA-4268-BC5B-53C4BB910035}">
      <p15:sldGuideLst xmlns:p15="http://schemas.microsoft.com/office/powerpoint/2012/main">
        <p15:guide id="1" orient="horz" pos="3562" userDrawn="1">
          <p15:clr>
            <a:srgbClr val="F26B43"/>
          </p15:clr>
        </p15:guide>
        <p15:guide id="2" pos="633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AE">
              <a:latin typeface="Arial" panose="020B0604020202020204" pitchFamily="34" charset="0"/>
            </a:endParaRPr>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64E39150-CA87-5B43-9344-6F6343374F94}" type="datetimeFigureOut">
              <a:rPr lang="en-AE" smtClean="0">
                <a:latin typeface="Arial" panose="020B0604020202020204" pitchFamily="34" charset="0"/>
              </a:rPr>
              <a:t>12/11/2025</a:t>
            </a:fld>
            <a:endParaRPr lang="en-AE">
              <a:latin typeface="Arial" panose="020B0604020202020204" pitchFamily="34" charset="0"/>
            </a:endParaRPr>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AE">
              <a:latin typeface="Arial" panose="020B0604020202020204" pitchFamily="34" charset="0"/>
            </a:endParaRPr>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AE">
              <a:latin typeface="Arial" panose="020B0604020202020204" pitchFamily="34" charset="0"/>
            </a:endParaRPr>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E67AA25B-A303-0241-9E08-01213653BA01}" type="slidenum">
              <a:rPr lang="en-AE" smtClean="0">
                <a:latin typeface="Arial" panose="020B0604020202020204" pitchFamily="34" charset="0"/>
              </a:rPr>
              <a:t>‹#›</a:t>
            </a:fld>
            <a:endParaRPr lang="en-AE">
              <a:latin typeface="Arial" panose="020B0604020202020204" pitchFamily="34" charset="0"/>
            </a:endParaRPr>
          </a:p>
        </p:txBody>
      </p:sp>
    </p:spTree>
    <p:extLst>
      <p:ext uri="{BB962C8B-B14F-4D97-AF65-F5344CB8AC3E}">
        <p14:creationId xmlns:p14="http://schemas.microsoft.com/office/powerpoint/2010/main" val="2066425919"/>
      </p:ext>
    </p:extLst>
  </p:cSld>
  <p:clrMap bg1="lt1" tx1="dk1" bg2="lt2" tx2="dk2" accent1="accent1" accent2="accent2" accent3="accent3" accent4="accent4" accent5="accent5" accent6="accent6" hlink="hlink" folHlink="folHlink"/>
  <p:hf hdr="0" dt="0"/>
  <p:notesStyle>
    <a:lvl1pPr marL="0" algn="l" defTabSz="415869" rtl="0" eaLnBrk="1" latinLnBrk="0" hangingPunct="1">
      <a:defRPr sz="546" kern="1200">
        <a:solidFill>
          <a:schemeClr val="tx1"/>
        </a:solidFill>
        <a:latin typeface="Arial" panose="020B0604020202020204" pitchFamily="34" charset="0"/>
        <a:ea typeface="+mn-ea"/>
        <a:cs typeface="+mn-cs"/>
      </a:defRPr>
    </a:lvl1pPr>
    <a:lvl2pPr marL="207935" algn="l" defTabSz="415869" rtl="0" eaLnBrk="1" latinLnBrk="0" hangingPunct="1">
      <a:defRPr sz="546" kern="1200">
        <a:solidFill>
          <a:schemeClr val="tx1"/>
        </a:solidFill>
        <a:latin typeface="Arial" panose="020B0604020202020204" pitchFamily="34" charset="0"/>
        <a:ea typeface="+mn-ea"/>
        <a:cs typeface="+mn-cs"/>
      </a:defRPr>
    </a:lvl2pPr>
    <a:lvl3pPr marL="415869" algn="l" defTabSz="415869" rtl="0" eaLnBrk="1" latinLnBrk="0" hangingPunct="1">
      <a:defRPr sz="546" kern="1200">
        <a:solidFill>
          <a:schemeClr val="tx1"/>
        </a:solidFill>
        <a:latin typeface="Arial" panose="020B0604020202020204" pitchFamily="34" charset="0"/>
        <a:ea typeface="+mn-ea"/>
        <a:cs typeface="+mn-cs"/>
      </a:defRPr>
    </a:lvl3pPr>
    <a:lvl4pPr marL="623804" algn="l" defTabSz="415869" rtl="0" eaLnBrk="1" latinLnBrk="0" hangingPunct="1">
      <a:defRPr sz="546" kern="1200">
        <a:solidFill>
          <a:schemeClr val="tx1"/>
        </a:solidFill>
        <a:latin typeface="Arial" panose="020B0604020202020204" pitchFamily="34" charset="0"/>
        <a:ea typeface="+mn-ea"/>
        <a:cs typeface="+mn-cs"/>
      </a:defRPr>
    </a:lvl4pPr>
    <a:lvl5pPr marL="831738" algn="l" defTabSz="415869" rtl="0" eaLnBrk="1" latinLnBrk="0" hangingPunct="1">
      <a:defRPr sz="546" kern="1200">
        <a:solidFill>
          <a:schemeClr val="tx1"/>
        </a:solidFill>
        <a:latin typeface="Arial" panose="020B0604020202020204" pitchFamily="34" charset="0"/>
        <a:ea typeface="+mn-ea"/>
        <a:cs typeface="+mn-cs"/>
      </a:defRPr>
    </a:lvl5pPr>
    <a:lvl6pPr marL="1039673" algn="l" defTabSz="415869" rtl="0" eaLnBrk="1" latinLnBrk="0" hangingPunct="1">
      <a:defRPr sz="546" kern="1200">
        <a:solidFill>
          <a:schemeClr val="tx1"/>
        </a:solidFill>
        <a:latin typeface="+mn-lt"/>
        <a:ea typeface="+mn-ea"/>
        <a:cs typeface="+mn-cs"/>
      </a:defRPr>
    </a:lvl6pPr>
    <a:lvl7pPr marL="1247607" algn="l" defTabSz="415869" rtl="0" eaLnBrk="1" latinLnBrk="0" hangingPunct="1">
      <a:defRPr sz="546" kern="1200">
        <a:solidFill>
          <a:schemeClr val="tx1"/>
        </a:solidFill>
        <a:latin typeface="+mn-lt"/>
        <a:ea typeface="+mn-ea"/>
        <a:cs typeface="+mn-cs"/>
      </a:defRPr>
    </a:lvl7pPr>
    <a:lvl8pPr marL="1455542" algn="l" defTabSz="415869" rtl="0" eaLnBrk="1" latinLnBrk="0" hangingPunct="1">
      <a:defRPr sz="546" kern="1200">
        <a:solidFill>
          <a:schemeClr val="tx1"/>
        </a:solidFill>
        <a:latin typeface="+mn-lt"/>
        <a:ea typeface="+mn-ea"/>
        <a:cs typeface="+mn-cs"/>
      </a:defRPr>
    </a:lvl8pPr>
    <a:lvl9pPr marL="1663476" algn="l" defTabSz="415869" rtl="0" eaLnBrk="1" latinLnBrk="0" hangingPunct="1">
      <a:defRPr sz="54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562" userDrawn="1">
          <p15:clr>
            <a:srgbClr val="F26B43"/>
          </p15:clr>
        </p15:guide>
        <p15:guide id="2" pos="6332"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a:t>
            </a:fld>
            <a:endParaRPr lang="en-AE">
              <a:latin typeface="Arial" panose="020B0604020202020204" pitchFamily="34" charset="0"/>
            </a:endParaRPr>
          </a:p>
        </p:txBody>
      </p:sp>
    </p:spTree>
    <p:extLst>
      <p:ext uri="{BB962C8B-B14F-4D97-AF65-F5344CB8AC3E}">
        <p14:creationId xmlns:p14="http://schemas.microsoft.com/office/powerpoint/2010/main" val="3186321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 interactive workshop brought to you by ATRC. </a:t>
            </a:r>
          </a:p>
          <a:p>
            <a:r>
              <a:rPr lang="en-US" dirty="0"/>
              <a:t>Be active and enjoy! Share your thoughts and ideas boldly, actively discuss, and it will be fun!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a:t>
            </a:fld>
            <a:endParaRPr lang="en-AE">
              <a:latin typeface="Arial" panose="020B0604020202020204" pitchFamily="34" charset="0"/>
            </a:endParaRPr>
          </a:p>
        </p:txBody>
      </p:sp>
    </p:spTree>
    <p:extLst>
      <p:ext uri="{BB962C8B-B14F-4D97-AF65-F5344CB8AC3E}">
        <p14:creationId xmlns:p14="http://schemas.microsoft.com/office/powerpoint/2010/main" val="3961549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SAY OUT LOUD</a:t>
            </a:r>
          </a:p>
          <a:p>
            <a:endParaRPr lang="en-US" sz="546" kern="1200" dirty="0">
              <a:solidFill>
                <a:schemeClr val="tx1"/>
              </a:solidFill>
              <a:effectLst/>
              <a:latin typeface="Arial" panose="020B0604020202020204" pitchFamily="34" charset="0"/>
              <a:ea typeface="+mn-ea"/>
              <a:cs typeface="+mn-cs"/>
            </a:endParaRPr>
          </a:p>
          <a:p>
            <a:r>
              <a:rPr lang="en-US" sz="546" kern="1200" dirty="0">
                <a:solidFill>
                  <a:schemeClr val="tx1"/>
                </a:solidFill>
                <a:effectLst/>
                <a:latin typeface="Arial" panose="020B0604020202020204" pitchFamily="34" charset="0"/>
                <a:ea typeface="+mn-ea"/>
                <a:cs typeface="+mn-cs"/>
              </a:rPr>
              <a:t>Let’s get interactive! What technology excites you most? Is it AI, robotics, gaming, or something else? </a:t>
            </a:r>
            <a:br>
              <a:rPr lang="en-US" sz="546" kern="1200" dirty="0">
                <a:solidFill>
                  <a:schemeClr val="tx1"/>
                </a:solidFill>
                <a:effectLst/>
                <a:latin typeface="Arial" panose="020B0604020202020204" pitchFamily="34" charset="0"/>
                <a:ea typeface="+mn-ea"/>
                <a:cs typeface="+mn-cs"/>
              </a:rPr>
            </a:b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Take a minute to think, and then share with the person next to you. </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We’ll hear some of your ideas. </a:t>
            </a:r>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a:t>
            </a:fld>
            <a:endParaRPr lang="en-AE">
              <a:latin typeface="Arial" panose="020B0604020202020204" pitchFamily="34" charset="0"/>
            </a:endParaRPr>
          </a:p>
        </p:txBody>
      </p:sp>
    </p:spTree>
    <p:extLst>
      <p:ext uri="{BB962C8B-B14F-4D97-AF65-F5344CB8AC3E}">
        <p14:creationId xmlns:p14="http://schemas.microsoft.com/office/powerpoint/2010/main" val="1963224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546" kern="1200" dirty="0">
                <a:solidFill>
                  <a:schemeClr val="tx1"/>
                </a:solidFill>
                <a:effectLst/>
                <a:latin typeface="Arial" panose="020B0604020202020204" pitchFamily="34" charset="0"/>
                <a:ea typeface="+mn-ea"/>
                <a:cs typeface="+mn-cs"/>
              </a:rPr>
              <a:t>INTERACTIVE: GUESS GAME</a:t>
            </a:r>
          </a:p>
          <a:p>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Let’s take a quick time-travel journey! Let’s remember how technologies developed throughout history. Name the time period and what technologies existed in that time. </a:t>
            </a:r>
            <a:br>
              <a:rPr lang="en-US" sz="546" kern="1200" dirty="0">
                <a:solidFill>
                  <a:schemeClr val="tx1"/>
                </a:solidFill>
                <a:effectLst/>
                <a:latin typeface="Arial" panose="020B0604020202020204" pitchFamily="34" charset="0"/>
                <a:ea typeface="+mn-ea"/>
                <a:cs typeface="+mn-cs"/>
              </a:rPr>
            </a:b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ancient technologies do you know? (Pictures: fire, wheel, tools (hammer, spear, cudgel), agriculture)</a:t>
            </a:r>
          </a:p>
          <a:p>
            <a:endParaRPr lang="en-US" sz="546" kern="1200" dirty="0">
              <a:solidFill>
                <a:schemeClr val="tx1"/>
              </a:solidFill>
              <a:effectLst/>
              <a:latin typeface="Arial" panose="020B0604020202020204" pitchFamily="34" charset="0"/>
              <a:ea typeface="+mn-ea"/>
              <a:cs typeface="+mn-cs"/>
            </a:endParaRPr>
          </a:p>
          <a:p>
            <a:r>
              <a:rPr lang="en-US" sz="546" kern="1200" dirty="0">
                <a:solidFill>
                  <a:schemeClr val="tx1"/>
                </a:solidFill>
                <a:effectLst/>
                <a:latin typeface="Arial" panose="020B0604020202020204" pitchFamily="34" charset="0"/>
                <a:ea typeface="+mn-ea"/>
                <a:cs typeface="+mn-cs"/>
              </a:rPr>
              <a:t>What era came next? Medieval – it was the time when humanity created powerful machines that used mechanical power, so that people could apply less physical effort and gain more results! Pictures: windmill, watermill, printing press, clock. These innovations b</a:t>
            </a:r>
            <a:r>
              <a:rPr lang="en-US" dirty="0"/>
              <a:t>oosted agricultural productivity and supported urban growth, democratized access to knowledge, fueling literacy. These technologies laid the groundwork for future industrial automation.</a:t>
            </a:r>
          </a:p>
          <a:p>
            <a:br>
              <a:rPr lang="en-US" dirty="0"/>
            </a:br>
            <a:r>
              <a:rPr lang="en-US" dirty="0"/>
              <a:t>What era comes next? Right – Industrial and Space era. Steel allowed mass construction of skyscrapers and durable machines; Steam engine and railroads powered factories and locomotives, allowing mass production and long-distance trade; Electricity enabled electric motors and assembly lines, reducing human effort and increasing precision, and lighted our homes. Space-age technology enabled unmanned probes, satellite networks, and remote sensing, reducing human presence in hazardous environments. Telephones made people more connected. </a:t>
            </a:r>
            <a:br>
              <a:rPr lang="en-US" dirty="0"/>
            </a:br>
            <a:br>
              <a:rPr lang="en-US" dirty="0"/>
            </a:br>
            <a:r>
              <a:rPr lang="en-US" dirty="0"/>
              <a:t>Imagine how different life throughout these eras looked like. Imagine yourself living with these technologies.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4</a:t>
            </a:fld>
            <a:endParaRPr lang="en-AE">
              <a:latin typeface="Arial" panose="020B0604020202020204" pitchFamily="34" charset="0"/>
            </a:endParaRPr>
          </a:p>
        </p:txBody>
      </p:sp>
    </p:spTree>
    <p:extLst>
      <p:ext uri="{BB962C8B-B14F-4D97-AF65-F5344CB8AC3E}">
        <p14:creationId xmlns:p14="http://schemas.microsoft.com/office/powerpoint/2010/main" val="1524405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br>
              <a:rPr lang="en-US" sz="546" kern="1200" dirty="0">
                <a:solidFill>
                  <a:schemeClr val="tx1"/>
                </a:solidFill>
                <a:effectLst/>
                <a:latin typeface="Arial" panose="020B0604020202020204" pitchFamily="34" charset="0"/>
                <a:ea typeface="+mn-ea"/>
                <a:cs typeface="+mn-cs"/>
              </a:rPr>
            </a:br>
            <a:r>
              <a:rPr lang="en-US" dirty="0"/>
              <a:t>What came next? Digital Age. </a:t>
            </a:r>
            <a:br>
              <a:rPr lang="en-US" dirty="0"/>
            </a:br>
            <a:r>
              <a:rPr lang="en-US" dirty="0"/>
              <a:t>Phones, Internet, Cameras, Laptops, Smartphones. All these technologies are based on earlier technologies – they need electricity. Most future technologies are built on the technologies of the past.</a:t>
            </a:r>
            <a:br>
              <a:rPr lang="en-US" dirty="0"/>
            </a:br>
            <a:br>
              <a:rPr lang="en-US" dirty="0"/>
            </a:br>
            <a:r>
              <a:rPr lang="en-US" dirty="0"/>
              <a:t>And now, since the release of ChatGPT in 2023, we entered the Age of Intelligence. It just started, and the key technology is Artificial Intelligence. AI existed before 2023, but it became truly intelligent with Generative AI – technology based on Neural Networks. Neural Networks allow machines to “think like a human”. </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5</a:t>
            </a:fld>
            <a:endParaRPr lang="en-AE">
              <a:latin typeface="Arial" panose="020B0604020202020204" pitchFamily="34" charset="0"/>
            </a:endParaRPr>
          </a:p>
        </p:txBody>
      </p:sp>
    </p:spTree>
    <p:extLst>
      <p:ext uri="{BB962C8B-B14F-4D97-AF65-F5344CB8AC3E}">
        <p14:creationId xmlns:p14="http://schemas.microsoft.com/office/powerpoint/2010/main" val="1674701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546" kern="1200" dirty="0">
                <a:solidFill>
                  <a:schemeClr val="tx1"/>
                </a:solidFill>
                <a:effectLst/>
                <a:latin typeface="Arial" panose="020B0604020202020204" pitchFamily="34" charset="0"/>
                <a:ea typeface="+mn-ea"/>
                <a:cs typeface="+mn-cs"/>
              </a:rPr>
              <a:t>INTERACTIVE: DISCUSSION IN PAIRS / GROUPS</a:t>
            </a:r>
          </a:p>
          <a:p>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r>
              <a:rPr lang="en-US" sz="800" dirty="0"/>
              <a:t>HOW HAS TECHNOLOGY CHANGED THE CAREERS YOUR PARENTS OR GRANDPARENTS HAD? </a:t>
            </a:r>
          </a:p>
          <a:p>
            <a:pPr marL="0" marR="0" lvl="0" indent="0" algn="l" defTabSz="415869" rtl="0" eaLnBrk="1" fontAlgn="auto" latinLnBrk="0" hangingPunct="1">
              <a:lnSpc>
                <a:spcPct val="100000"/>
              </a:lnSpc>
              <a:spcBef>
                <a:spcPts val="0"/>
              </a:spcBef>
              <a:spcAft>
                <a:spcPts val="0"/>
              </a:spcAft>
              <a:buClrTx/>
              <a:buSzTx/>
              <a:buFontTx/>
              <a:buNone/>
              <a:tabLst/>
              <a:defRPr/>
            </a:pPr>
            <a:r>
              <a:rPr lang="en-US" sz="800" dirty="0"/>
              <a:t>Discuss and share with the class.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6</a:t>
            </a:fld>
            <a:endParaRPr lang="en-AE">
              <a:latin typeface="Arial" panose="020B0604020202020204" pitchFamily="34" charset="0"/>
            </a:endParaRPr>
          </a:p>
        </p:txBody>
      </p:sp>
    </p:spTree>
    <p:extLst>
      <p:ext uri="{BB962C8B-B14F-4D97-AF65-F5344CB8AC3E}">
        <p14:creationId xmlns:p14="http://schemas.microsoft.com/office/powerpoint/2010/main" val="151674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800" b="0" dirty="0">
                <a:solidFill>
                  <a:schemeClr val="bg1"/>
                </a:solidFill>
              </a:rPr>
              <a:t>As you could see, technology is woven into our daily life, from smart devices at home to digital tools at work.</a:t>
            </a:r>
          </a:p>
          <a:p>
            <a:pPr marL="0" lvl="1" indent="0">
              <a:buFont typeface="Arial" panose="020B0604020202020204" pitchFamily="34" charset="0"/>
              <a:buNone/>
            </a:pPr>
            <a:r>
              <a:rPr lang="en-US" sz="3600" b="0" dirty="0">
                <a:solidFill>
                  <a:schemeClr val="bg1"/>
                </a:solidFill>
              </a:rPr>
              <a:t>Technologies transform how we live, learn, and work.</a:t>
            </a:r>
          </a:p>
          <a:p>
            <a:pPr marL="0" lvl="1" indent="0">
              <a:buFont typeface="Arial" panose="020B0604020202020204" pitchFamily="34" charset="0"/>
              <a:buNone/>
            </a:pPr>
            <a:r>
              <a:rPr lang="en-US" dirty="0"/>
              <a:t>Imagine how different life throughout different technological eras looked like. Imagine yourself living with these technologies. </a:t>
            </a:r>
            <a:endParaRPr lang="en-US" b="0"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7</a:t>
            </a:fld>
            <a:endParaRPr lang="en-AE">
              <a:latin typeface="Arial" panose="020B0604020202020204" pitchFamily="34" charset="0"/>
            </a:endParaRPr>
          </a:p>
        </p:txBody>
      </p:sp>
    </p:spTree>
    <p:extLst>
      <p:ext uri="{BB962C8B-B14F-4D97-AF65-F5344CB8AC3E}">
        <p14:creationId xmlns:p14="http://schemas.microsoft.com/office/powerpoint/2010/main" val="1258292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always imagined how future technologies would look like. </a:t>
            </a:r>
          </a:p>
          <a:p>
            <a:r>
              <a:rPr lang="en-US" dirty="0"/>
              <a:t>Let’s take a look at </a:t>
            </a:r>
            <a:r>
              <a:rPr lang="en-US" i="0" dirty="0"/>
              <a:t>the</a:t>
            </a:r>
            <a:r>
              <a:rPr lang="en-US" dirty="0"/>
              <a:t> paintings from the past on how people in 20</a:t>
            </a:r>
            <a:r>
              <a:rPr lang="en-US" baseline="30000" dirty="0"/>
              <a:t>th</a:t>
            </a:r>
            <a:r>
              <a:rPr lang="en-US" dirty="0"/>
              <a:t> Century imagined technologies of the future. </a:t>
            </a:r>
          </a:p>
          <a:p>
            <a:r>
              <a:rPr lang="en-US" dirty="0"/>
              <a:t>I will show you the picture, and you should guess the technology.</a:t>
            </a:r>
          </a:p>
          <a:p>
            <a:r>
              <a:rPr lang="en-US" dirty="0"/>
              <a:t>Do not be shy </a:t>
            </a:r>
            <a:r>
              <a:rPr lang="en-US" dirty="0">
                <a:sym typeface="Wingdings" panose="05000000000000000000" pitchFamily="2" charset="2"/>
              </a:rPr>
              <a:t></a:t>
            </a:r>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8</a:t>
            </a:fld>
            <a:endParaRPr lang="en-AE">
              <a:latin typeface="Arial" panose="020B0604020202020204" pitchFamily="34" charset="0"/>
            </a:endParaRPr>
          </a:p>
        </p:txBody>
      </p:sp>
    </p:spTree>
    <p:extLst>
      <p:ext uri="{BB962C8B-B14F-4D97-AF65-F5344CB8AC3E}">
        <p14:creationId xmlns:p14="http://schemas.microsoft.com/office/powerpoint/2010/main" val="1310710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9</a:t>
            </a:fld>
            <a:endParaRPr lang="en-AE">
              <a:latin typeface="Arial" panose="020B0604020202020204" pitchFamily="34" charset="0"/>
            </a:endParaRPr>
          </a:p>
        </p:txBody>
      </p:sp>
    </p:spTree>
    <p:extLst>
      <p:ext uri="{BB962C8B-B14F-4D97-AF65-F5344CB8AC3E}">
        <p14:creationId xmlns:p14="http://schemas.microsoft.com/office/powerpoint/2010/main" val="2880189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10</a:t>
            </a:fld>
            <a:endParaRPr lang="en-AE">
              <a:latin typeface="Arial" panose="020B0604020202020204" pitchFamily="34" charset="0"/>
            </a:endParaRPr>
          </a:p>
        </p:txBody>
      </p:sp>
    </p:spTree>
    <p:extLst>
      <p:ext uri="{BB962C8B-B14F-4D97-AF65-F5344CB8AC3E}">
        <p14:creationId xmlns:p14="http://schemas.microsoft.com/office/powerpoint/2010/main" val="3186189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11</a:t>
            </a:fld>
            <a:endParaRPr lang="en-AE">
              <a:latin typeface="Arial" panose="020B0604020202020204" pitchFamily="34" charset="0"/>
            </a:endParaRPr>
          </a:p>
        </p:txBody>
      </p:sp>
    </p:spTree>
    <p:extLst>
      <p:ext uri="{BB962C8B-B14F-4D97-AF65-F5344CB8AC3E}">
        <p14:creationId xmlns:p14="http://schemas.microsoft.com/office/powerpoint/2010/main" val="4130187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12</a:t>
            </a:fld>
            <a:endParaRPr lang="en-AE">
              <a:latin typeface="Arial" panose="020B0604020202020204" pitchFamily="34" charset="0"/>
            </a:endParaRPr>
          </a:p>
        </p:txBody>
      </p:sp>
    </p:spTree>
    <p:extLst>
      <p:ext uri="{BB962C8B-B14F-4D97-AF65-F5344CB8AC3E}">
        <p14:creationId xmlns:p14="http://schemas.microsoft.com/office/powerpoint/2010/main" val="818859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13</a:t>
            </a:fld>
            <a:endParaRPr lang="en-AE">
              <a:latin typeface="Arial" panose="020B0604020202020204" pitchFamily="34" charset="0"/>
            </a:endParaRPr>
          </a:p>
        </p:txBody>
      </p:sp>
    </p:spTree>
    <p:extLst>
      <p:ext uri="{BB962C8B-B14F-4D97-AF65-F5344CB8AC3E}">
        <p14:creationId xmlns:p14="http://schemas.microsoft.com/office/powerpoint/2010/main" val="2558639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14</a:t>
            </a:fld>
            <a:endParaRPr lang="en-AE">
              <a:latin typeface="Arial" panose="020B0604020202020204" pitchFamily="34" charset="0"/>
            </a:endParaRPr>
          </a:p>
        </p:txBody>
      </p:sp>
    </p:spTree>
    <p:extLst>
      <p:ext uri="{BB962C8B-B14F-4D97-AF65-F5344CB8AC3E}">
        <p14:creationId xmlns:p14="http://schemas.microsoft.com/office/powerpoint/2010/main" val="2849213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15</a:t>
            </a:fld>
            <a:endParaRPr lang="en-AE">
              <a:latin typeface="Arial" panose="020B0604020202020204" pitchFamily="34" charset="0"/>
            </a:endParaRPr>
          </a:p>
        </p:txBody>
      </p:sp>
    </p:spTree>
    <p:extLst>
      <p:ext uri="{BB962C8B-B14F-4D97-AF65-F5344CB8AC3E}">
        <p14:creationId xmlns:p14="http://schemas.microsoft.com/office/powerpoint/2010/main" val="2375286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16</a:t>
            </a:fld>
            <a:endParaRPr lang="en-AE">
              <a:latin typeface="Arial" panose="020B0604020202020204" pitchFamily="34" charset="0"/>
            </a:endParaRPr>
          </a:p>
        </p:txBody>
      </p:sp>
    </p:spTree>
    <p:extLst>
      <p:ext uri="{BB962C8B-B14F-4D97-AF65-F5344CB8AC3E}">
        <p14:creationId xmlns:p14="http://schemas.microsoft.com/office/powerpoint/2010/main" val="1090416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endParaRPr lang="en-US"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17</a:t>
            </a:fld>
            <a:endParaRPr lang="en-AE">
              <a:latin typeface="Arial" panose="020B0604020202020204" pitchFamily="34" charset="0"/>
            </a:endParaRPr>
          </a:p>
        </p:txBody>
      </p:sp>
    </p:spTree>
    <p:extLst>
      <p:ext uri="{BB962C8B-B14F-4D97-AF65-F5344CB8AC3E}">
        <p14:creationId xmlns:p14="http://schemas.microsoft.com/office/powerpoint/2010/main" val="3880062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effectLst/>
                <a:latin typeface="Arial" panose="020B0604020202020204" pitchFamily="34" charset="0"/>
                <a:ea typeface="+mn-ea"/>
                <a:cs typeface="+mn-cs"/>
              </a:rPr>
              <a:t>INTERACTIVE: GUESS GAME</a:t>
            </a: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sym typeface="Wingdings" panose="05000000000000000000" pitchFamily="2" charset="2"/>
              </a:rPr>
              <a:t>(You first show the picture only, and then click – and the answer appears on the slide. After that you ask what this technology looks like – and someone should say Burj Khalifa – then you continue)</a:t>
            </a:r>
            <a:endParaRPr lang="en-US" sz="546" kern="1200" dirty="0">
              <a:solidFill>
                <a:schemeClr val="tx1"/>
              </a:solidFill>
              <a:effectLst/>
              <a:latin typeface="Arial" panose="020B0604020202020204" pitchFamily="34" charset="0"/>
              <a:ea typeface="+mn-ea"/>
              <a:cs typeface="+mn-cs"/>
            </a:endParaRPr>
          </a:p>
          <a:p>
            <a:pPr marL="0" marR="0" lvl="0" indent="0" algn="l" defTabSz="415869" rtl="0" eaLnBrk="1" fontAlgn="auto" latinLnBrk="0" hangingPunct="1">
              <a:lnSpc>
                <a:spcPct val="100000"/>
              </a:lnSpc>
              <a:spcBef>
                <a:spcPts val="0"/>
              </a:spcBef>
              <a:spcAft>
                <a:spcPts val="0"/>
              </a:spcAft>
              <a:buClrTx/>
              <a:buSzTx/>
              <a:buFontTx/>
              <a:buNone/>
              <a:tabLst/>
              <a:defRPr/>
            </a:pPr>
            <a:br>
              <a:rPr lang="en-US" sz="546" kern="1200" dirty="0">
                <a:solidFill>
                  <a:schemeClr val="tx1"/>
                </a:solidFill>
                <a:effectLst/>
                <a:latin typeface="Arial" panose="020B0604020202020204" pitchFamily="34" charset="0"/>
                <a:ea typeface="+mn-ea"/>
                <a:cs typeface="+mn-cs"/>
              </a:rPr>
            </a:br>
            <a:r>
              <a:rPr lang="en-US" sz="546" kern="1200" dirty="0">
                <a:solidFill>
                  <a:schemeClr val="tx1"/>
                </a:solidFill>
                <a:effectLst/>
                <a:latin typeface="Arial" panose="020B0604020202020204" pitchFamily="34" charset="0"/>
                <a:ea typeface="+mn-ea"/>
                <a:cs typeface="+mn-cs"/>
              </a:rPr>
              <a:t>What Technology is it? Tell it to the class. Don’t be shy </a:t>
            </a:r>
            <a:r>
              <a:rPr lang="en-US" sz="546" kern="1200" dirty="0">
                <a:solidFill>
                  <a:schemeClr val="tx1"/>
                </a:solidFill>
                <a:effectLst/>
                <a:latin typeface="Arial" panose="020B0604020202020204" pitchFamily="34" charset="0"/>
                <a:ea typeface="+mn-ea"/>
                <a:cs typeface="+mn-cs"/>
                <a:sym typeface="Wingdings" panose="05000000000000000000" pitchFamily="2" charset="2"/>
              </a:rPr>
              <a:t></a:t>
            </a:r>
          </a:p>
          <a:p>
            <a:r>
              <a:rPr lang="en-US" dirty="0"/>
              <a:t>Does this tower remind you of something? Yes, Burj Khalifa! </a:t>
            </a:r>
          </a:p>
          <a:p>
            <a:r>
              <a:rPr lang="en-US" dirty="0"/>
              <a:t>But this tower is even lower – half-mile is 805 meters, and Burj Khalifa is 829 meters!</a:t>
            </a:r>
          </a:p>
          <a:p>
            <a:pPr marL="0" marR="0" lvl="0" indent="0" algn="l" defTabSz="415869" rtl="0" eaLnBrk="1" fontAlgn="auto" latinLnBrk="0" hangingPunct="1">
              <a:lnSpc>
                <a:spcPct val="100000"/>
              </a:lnSpc>
              <a:spcBef>
                <a:spcPts val="0"/>
              </a:spcBef>
              <a:spcAft>
                <a:spcPts val="0"/>
              </a:spcAft>
              <a:buClrTx/>
              <a:buSzTx/>
              <a:buFontTx/>
              <a:buNone/>
              <a:tabLst/>
              <a:defRPr/>
            </a:pPr>
            <a:r>
              <a:rPr lang="en-US" dirty="0"/>
              <a:t>People imagined it to have 500-car garage and a restaurant. </a:t>
            </a:r>
            <a:r>
              <a:rPr lang="en-US" sz="800" b="0" dirty="0"/>
              <a:t>How many parking spaces and restaurants does Burj Khalifa have? LET STUDENTS GUESS – CLICK</a:t>
            </a:r>
          </a:p>
          <a:p>
            <a:pPr marL="0" marR="0" lvl="0" indent="0" algn="l" defTabSz="415869" rtl="0" eaLnBrk="1" fontAlgn="auto" latinLnBrk="0" hangingPunct="1">
              <a:lnSpc>
                <a:spcPct val="100000"/>
              </a:lnSpc>
              <a:spcBef>
                <a:spcPts val="0"/>
              </a:spcBef>
              <a:spcAft>
                <a:spcPts val="0"/>
              </a:spcAft>
              <a:buClrTx/>
              <a:buSzTx/>
              <a:buFontTx/>
              <a:buNone/>
              <a:tabLst/>
              <a:defRPr/>
            </a:pPr>
            <a:r>
              <a:rPr lang="en-US" sz="800" b="0" dirty="0"/>
              <a:t>Burj Khalifa has 3,000 parking spaces and 10+ restaurants</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18</a:t>
            </a:fld>
            <a:endParaRPr lang="en-AE">
              <a:latin typeface="Arial" panose="020B0604020202020204" pitchFamily="34" charset="0"/>
            </a:endParaRPr>
          </a:p>
        </p:txBody>
      </p:sp>
    </p:spTree>
    <p:extLst>
      <p:ext uri="{BB962C8B-B14F-4D97-AF65-F5344CB8AC3E}">
        <p14:creationId xmlns:p14="http://schemas.microsoft.com/office/powerpoint/2010/main" val="1164506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INTERACTIVE: GROUP WORK</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19</a:t>
            </a:fld>
            <a:endParaRPr lang="en-AE">
              <a:latin typeface="Arial" panose="020B0604020202020204" pitchFamily="34" charset="0"/>
            </a:endParaRPr>
          </a:p>
        </p:txBody>
      </p:sp>
    </p:spTree>
    <p:extLst>
      <p:ext uri="{BB962C8B-B14F-4D97-AF65-F5344CB8AC3E}">
        <p14:creationId xmlns:p14="http://schemas.microsoft.com/office/powerpoint/2010/main" val="2188855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remember – at the core of good technology lie GOOD INTENTIONS. </a:t>
            </a:r>
          </a:p>
          <a:p>
            <a:endParaRPr lang="en-US" b="0" dirty="0"/>
          </a:p>
          <a:p>
            <a:pPr marL="0" marR="0" lvl="0" indent="0" algn="l" defTabSz="415869" rtl="0" eaLnBrk="1" fontAlgn="auto" latinLnBrk="0" hangingPunct="1">
              <a:lnSpc>
                <a:spcPct val="100000"/>
              </a:lnSpc>
              <a:spcBef>
                <a:spcPts val="0"/>
              </a:spcBef>
              <a:spcAft>
                <a:spcPts val="0"/>
              </a:spcAft>
              <a:buClrTx/>
              <a:buSzTx/>
              <a:buFontTx/>
              <a:buNone/>
              <a:tabLst/>
              <a:defRPr/>
            </a:pPr>
            <a:r>
              <a:rPr lang="en-US" b="0" dirty="0"/>
              <a:t>GOOD INTENTIONS </a:t>
            </a:r>
            <a:r>
              <a:rPr lang="en-US" sz="800" b="0" dirty="0"/>
              <a:t>MUST be at the core of technologies to achieve beneficial outcomes for society</a:t>
            </a:r>
            <a:endParaRPr lang="en-US" b="0" dirty="0"/>
          </a:p>
          <a:p>
            <a:pPr marL="0" marR="0" lvl="0" indent="0" algn="l" defTabSz="415869" rtl="0" eaLnBrk="1" fontAlgn="auto" latinLnBrk="0" hangingPunct="1">
              <a:lnSpc>
                <a:spcPct val="100000"/>
              </a:lnSpc>
              <a:spcBef>
                <a:spcPts val="0"/>
              </a:spcBef>
              <a:spcAft>
                <a:spcPts val="0"/>
              </a:spcAft>
              <a:buClrTx/>
              <a:buSzTx/>
              <a:buFontTx/>
              <a:buNone/>
              <a:tabLst/>
              <a:defRPr/>
            </a:pPr>
            <a:r>
              <a:rPr lang="en-US" sz="800" b="0" dirty="0"/>
              <a:t>Creators of tomorrow’s technologies must prioritize societal WELL-BEING, TRANSPARENCY, AND INTEGRITY IN THEIR WORK</a:t>
            </a: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800" b="1" dirty="0"/>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20</a:t>
            </a:fld>
            <a:endParaRPr lang="en-AE">
              <a:latin typeface="Arial" panose="020B0604020202020204" pitchFamily="34" charset="0"/>
            </a:endParaRPr>
          </a:p>
        </p:txBody>
      </p:sp>
    </p:spTree>
    <p:extLst>
      <p:ext uri="{BB962C8B-B14F-4D97-AF65-F5344CB8AC3E}">
        <p14:creationId xmlns:p14="http://schemas.microsoft.com/office/powerpoint/2010/main" val="29798605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dirty="0"/>
              <a:t>INTERACTIVE: GROUP WORK</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21</a:t>
            </a:fld>
            <a:endParaRPr lang="en-AE">
              <a:latin typeface="Arial" panose="020B0604020202020204" pitchFamily="34" charset="0"/>
            </a:endParaRPr>
          </a:p>
        </p:txBody>
      </p:sp>
    </p:spTree>
    <p:extLst>
      <p:ext uri="{BB962C8B-B14F-4D97-AF65-F5344CB8AC3E}">
        <p14:creationId xmlns:p14="http://schemas.microsoft.com/office/powerpoint/2010/main" val="520154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how Abu Dhabi Leaders imagine the technologies of the future. Not only imagine, but developing at ATRC. (Advanced Technology Research Council)</a:t>
            </a:r>
          </a:p>
          <a:p>
            <a:r>
              <a:rPr lang="en-US" dirty="0"/>
              <a:t>Technologies of the Intelligence Age: Superintelligence, Humanoids, Autonomous Robots, Smart Transport, and so on.</a:t>
            </a:r>
          </a:p>
          <a:p>
            <a:r>
              <a:rPr lang="en-US" dirty="0"/>
              <a:t>This is the vision for the next 5 years.</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22</a:t>
            </a:fld>
            <a:endParaRPr lang="en-AE">
              <a:latin typeface="Arial" panose="020B0604020202020204" pitchFamily="34" charset="0"/>
            </a:endParaRPr>
          </a:p>
        </p:txBody>
      </p:sp>
    </p:spTree>
    <p:extLst>
      <p:ext uri="{BB962C8B-B14F-4D97-AF65-F5344CB8AC3E}">
        <p14:creationId xmlns:p14="http://schemas.microsoft.com/office/powerpoint/2010/main" val="4221801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latin typeface="Arial" panose="020B0604020202020204" pitchFamily="34" charset="0"/>
                <a:ea typeface="+mn-ea"/>
                <a:cs typeface="+mn-cs"/>
              </a:rPr>
              <a:t>When we are speaking about technologies of the future, these are the TOP FUTURE-FOCUSED TECHNOLOGIES in the UAE and the World. </a:t>
            </a:r>
          </a:p>
          <a:p>
            <a:pPr marL="0" marR="0" lvl="0" indent="0" algn="l" defTabSz="415869" rtl="0" eaLnBrk="1" fontAlgn="auto" latinLnBrk="0" hangingPunct="1">
              <a:lnSpc>
                <a:spcPct val="100000"/>
              </a:lnSpc>
              <a:spcBef>
                <a:spcPts val="0"/>
              </a:spcBef>
              <a:spcAft>
                <a:spcPts val="0"/>
              </a:spcAft>
              <a:buClrTx/>
              <a:buSzTx/>
              <a:buFontTx/>
              <a:buNone/>
              <a:tabLst/>
              <a:defRPr/>
            </a:pPr>
            <a:r>
              <a:rPr lang="en-US" sz="546" kern="1200" dirty="0">
                <a:solidFill>
                  <a:schemeClr val="tx1"/>
                </a:solidFill>
                <a:latin typeface="Arial" panose="020B0604020202020204" pitchFamily="34" charset="0"/>
                <a:ea typeface="+mn-ea"/>
                <a:cs typeface="+mn-cs"/>
              </a:rPr>
              <a:t>You can read more about advanced technologies on ATRC webpage about Future-Focused Careers – scan the QR code and download the black Career Guide. It will tell you about advanced technologies, why they are important, and what to study. </a:t>
            </a:r>
          </a:p>
          <a:p>
            <a:pPr marL="0" marR="0" lvl="0" indent="0" algn="l" defTabSz="415869" rtl="0" eaLnBrk="1" fontAlgn="auto" latinLnBrk="0" hangingPunct="1">
              <a:lnSpc>
                <a:spcPct val="100000"/>
              </a:lnSpc>
              <a:spcBef>
                <a:spcPts val="0"/>
              </a:spcBef>
              <a:spcAft>
                <a:spcPts val="0"/>
              </a:spcAft>
              <a:buClrTx/>
              <a:buSzTx/>
              <a:buFontTx/>
              <a:buNone/>
              <a:tabLst/>
              <a:defRPr/>
            </a:pPr>
            <a:endParaRPr lang="en-US" sz="800" b="0" kern="1200" dirty="0">
              <a:solidFill>
                <a:schemeClr val="bg1"/>
              </a:solidFill>
              <a:latin typeface="Arial" panose="020B0604020202020204" pitchFamily="34" charset="0"/>
              <a:ea typeface="+mn-ea"/>
              <a:cs typeface="+mn-cs"/>
            </a:endParaRP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23</a:t>
            </a:fld>
            <a:endParaRPr lang="en-AE">
              <a:latin typeface="Arial" panose="020B0604020202020204" pitchFamily="34" charset="0"/>
            </a:endParaRPr>
          </a:p>
        </p:txBody>
      </p:sp>
    </p:spTree>
    <p:extLst>
      <p:ext uri="{BB962C8B-B14F-4D97-AF65-F5344CB8AC3E}">
        <p14:creationId xmlns:p14="http://schemas.microsoft.com/office/powerpoint/2010/main" val="2185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who builds the future?</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24</a:t>
            </a:fld>
            <a:endParaRPr lang="en-AE">
              <a:latin typeface="Arial" panose="020B0604020202020204" pitchFamily="34" charset="0"/>
            </a:endParaRPr>
          </a:p>
        </p:txBody>
      </p:sp>
    </p:spTree>
    <p:extLst>
      <p:ext uri="{BB962C8B-B14F-4D97-AF65-F5344CB8AC3E}">
        <p14:creationId xmlns:p14="http://schemas.microsoft.com/office/powerpoint/2010/main" val="2907576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Successful Innovations always require two parts: good technology and good commercialization.</a:t>
            </a:r>
            <a:br>
              <a:rPr lang="en-US" dirty="0"/>
            </a:br>
            <a:r>
              <a:rPr lang="en-US" dirty="0"/>
              <a:t>Technology should be easy to use and solve a problem. But it also needs to be commercialized, otherwise it would stay in someone’s garage / lab / laptop. People should hear about it, get interested, and be motivated to use. </a:t>
            </a:r>
            <a:br>
              <a:rPr lang="en-US" dirty="0"/>
            </a:br>
            <a:r>
              <a:rPr lang="en-US" dirty="0"/>
              <a:t>Successful innovations require teamwork of those, who build technologies and who makes them used in the world.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25</a:t>
            </a:fld>
            <a:endParaRPr lang="en-AE">
              <a:latin typeface="Arial" panose="020B0604020202020204" pitchFamily="34" charset="0"/>
            </a:endParaRPr>
          </a:p>
        </p:txBody>
      </p:sp>
    </p:spTree>
    <p:extLst>
      <p:ext uri="{BB962C8B-B14F-4D97-AF65-F5344CB8AC3E}">
        <p14:creationId xmlns:p14="http://schemas.microsoft.com/office/powerpoint/2010/main" val="442072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figure out what type you are and what would be your ideal path in innovating in advanced technologies. </a:t>
            </a:r>
            <a:br>
              <a:rPr lang="en-US" dirty="0"/>
            </a:br>
            <a:r>
              <a:rPr lang="en-US" dirty="0"/>
              <a:t>Scan the QR code and take a test. </a:t>
            </a:r>
          </a:p>
          <a:p>
            <a:r>
              <a:rPr lang="en-US" dirty="0"/>
              <a:t>If it does not work – go to ATRC.GOV.AE/FFCP and find a test there</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26</a:t>
            </a:fld>
            <a:endParaRPr lang="en-AE">
              <a:latin typeface="Arial" panose="020B0604020202020204" pitchFamily="34" charset="0"/>
            </a:endParaRPr>
          </a:p>
        </p:txBody>
      </p:sp>
    </p:spTree>
    <p:extLst>
      <p:ext uri="{BB962C8B-B14F-4D97-AF65-F5344CB8AC3E}">
        <p14:creationId xmlns:p14="http://schemas.microsoft.com/office/powerpoint/2010/main" val="3901374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you will see in the test (Part 1). Choose ALL answers that are relevant for you in each question. It can be one or several answers to the same question.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27</a:t>
            </a:fld>
            <a:endParaRPr lang="en-AE">
              <a:latin typeface="Arial" panose="020B0604020202020204" pitchFamily="34" charset="0"/>
            </a:endParaRPr>
          </a:p>
        </p:txBody>
      </p:sp>
    </p:spTree>
    <p:extLst>
      <p:ext uri="{BB962C8B-B14F-4D97-AF65-F5344CB8AC3E}">
        <p14:creationId xmlns:p14="http://schemas.microsoft.com/office/powerpoint/2010/main" val="2321126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questions you will see in the test (Part 2). Choose ALL answers that are relevant for you in each question. It can be one or several answers to the same question. Then calculate all answers by columns. Which column has more answers ticked? This is your pathway / pathways</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28</a:t>
            </a:fld>
            <a:endParaRPr lang="en-AE">
              <a:latin typeface="Arial" panose="020B0604020202020204" pitchFamily="34" charset="0"/>
            </a:endParaRPr>
          </a:p>
        </p:txBody>
      </p:sp>
    </p:spTree>
    <p:extLst>
      <p:ext uri="{BB962C8B-B14F-4D97-AF65-F5344CB8AC3E}">
        <p14:creationId xmlns:p14="http://schemas.microsoft.com/office/powerpoint/2010/main" val="3670279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get to the results. First 2 pathways are for those, who would enjoy building the technologies. Researchers and Engineers. They understand all nuances of technologies. Some deeply focus on one technology, others work across several technologies.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29</a:t>
            </a:fld>
            <a:endParaRPr lang="en-AE">
              <a:latin typeface="Arial" panose="020B0604020202020204" pitchFamily="34" charset="0"/>
            </a:endParaRPr>
          </a:p>
        </p:txBody>
      </p:sp>
    </p:spTree>
    <p:extLst>
      <p:ext uri="{BB962C8B-B14F-4D97-AF65-F5344CB8AC3E}">
        <p14:creationId xmlns:p14="http://schemas.microsoft.com/office/powerpoint/2010/main" val="13543201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a:t>
            </a:r>
            <a:r>
              <a:rPr lang="en-US" baseline="30000" dirty="0"/>
              <a:t>rd</a:t>
            </a:r>
            <a:r>
              <a:rPr lang="en-US" dirty="0"/>
              <a:t>, 4</a:t>
            </a:r>
            <a:r>
              <a:rPr lang="en-US" baseline="30000" dirty="0"/>
              <a:t>th</a:t>
            </a:r>
            <a:r>
              <a:rPr lang="en-US" dirty="0"/>
              <a:t>, and 5</a:t>
            </a:r>
            <a:r>
              <a:rPr lang="en-US" baseline="30000" dirty="0"/>
              <a:t>th</a:t>
            </a:r>
            <a:r>
              <a:rPr lang="en-US" dirty="0"/>
              <a:t> pathways are for those, who commercialize technologies. Data gurus, creators, leaders. They do understand technologies, but not at a deep level. They communicate to the public, organize teams, analyze data to make decisions about big businesses or even nations.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30</a:t>
            </a:fld>
            <a:endParaRPr lang="en-AE">
              <a:latin typeface="Arial" panose="020B0604020202020204" pitchFamily="34" charset="0"/>
            </a:endParaRPr>
          </a:p>
        </p:txBody>
      </p:sp>
    </p:spTree>
    <p:extLst>
      <p:ext uri="{BB962C8B-B14F-4D97-AF65-F5344CB8AC3E}">
        <p14:creationId xmlns:p14="http://schemas.microsoft.com/office/powerpoint/2010/main" val="16148877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 on the slide)</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31</a:t>
            </a:fld>
            <a:endParaRPr lang="en-AE">
              <a:latin typeface="Arial" panose="020B0604020202020204" pitchFamily="34" charset="0"/>
            </a:endParaRPr>
          </a:p>
        </p:txBody>
      </p:sp>
    </p:spTree>
    <p:extLst>
      <p:ext uri="{BB962C8B-B14F-4D97-AF65-F5344CB8AC3E}">
        <p14:creationId xmlns:p14="http://schemas.microsoft.com/office/powerpoint/2010/main" val="4000981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US" dirty="0"/>
              <a:t>(Info on the slide)</a:t>
            </a:r>
          </a:p>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32</a:t>
            </a:fld>
            <a:endParaRPr lang="en-AE">
              <a:latin typeface="Arial" panose="020B0604020202020204" pitchFamily="34" charset="0"/>
            </a:endParaRPr>
          </a:p>
        </p:txBody>
      </p:sp>
    </p:spTree>
    <p:extLst>
      <p:ext uri="{BB962C8B-B14F-4D97-AF65-F5344CB8AC3E}">
        <p14:creationId xmlns:p14="http://schemas.microsoft.com/office/powerpoint/2010/main" val="2285656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ATRC would love to know your results! Scan the QR code and share what pathway suits you most and some data. If you are interested in Future-Focused Career Pathways materials, share your email and choose “I do consent” to receive emails. They will send you a presentation about how to pick a university &amp; career advice. </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33</a:t>
            </a:fld>
            <a:endParaRPr lang="en-AE">
              <a:latin typeface="Arial" panose="020B0604020202020204" pitchFamily="34" charset="0"/>
            </a:endParaRPr>
          </a:p>
        </p:txBody>
      </p:sp>
    </p:spTree>
    <p:extLst>
      <p:ext uri="{BB962C8B-B14F-4D97-AF65-F5344CB8AC3E}">
        <p14:creationId xmlns:p14="http://schemas.microsoft.com/office/powerpoint/2010/main" val="2943707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some links. </a:t>
            </a:r>
          </a:p>
          <a:p>
            <a:r>
              <a:rPr lang="en-US" dirty="0"/>
              <a:t>At atrc.gov.ae/</a:t>
            </a:r>
            <a:r>
              <a:rPr lang="en-US" dirty="0" err="1"/>
              <a:t>ffcp</a:t>
            </a:r>
            <a:r>
              <a:rPr lang="en-US" dirty="0"/>
              <a:t> you will find a career test, guide, and interesting interviews with researchers and engineers working at Robotics, Quantum, and Propulsion Research centers at Technology innovation Institute.</a:t>
            </a:r>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34</a:t>
            </a:fld>
            <a:endParaRPr lang="en-AE">
              <a:latin typeface="Arial" panose="020B0604020202020204" pitchFamily="34" charset="0"/>
            </a:endParaRPr>
          </a:p>
        </p:txBody>
      </p:sp>
    </p:spTree>
    <p:extLst>
      <p:ext uri="{BB962C8B-B14F-4D97-AF65-F5344CB8AC3E}">
        <p14:creationId xmlns:p14="http://schemas.microsoft.com/office/powerpoint/2010/main" val="32704910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35</a:t>
            </a:fld>
            <a:endParaRPr lang="en-AE">
              <a:latin typeface="Arial" panose="020B0604020202020204" pitchFamily="34" charset="0"/>
            </a:endParaRPr>
          </a:p>
        </p:txBody>
      </p:sp>
    </p:spTree>
    <p:extLst>
      <p:ext uri="{BB962C8B-B14F-4D97-AF65-F5344CB8AC3E}">
        <p14:creationId xmlns:p14="http://schemas.microsoft.com/office/powerpoint/2010/main" val="6998266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Career counselors: Thank you for your amazing work! Please fill in the short questionnaire about the workshop results – we would love to meet you one day! </a:t>
            </a:r>
            <a:br>
              <a:rPr lang="en-US" dirty="0"/>
            </a:br>
            <a:r>
              <a:rPr lang="en-US" dirty="0"/>
              <a:t>ATRC Team</a:t>
            </a:r>
            <a:br>
              <a:rPr lang="en-US" dirty="0"/>
            </a:br>
            <a:endParaRPr lang="en-US" dirty="0"/>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36</a:t>
            </a:fld>
            <a:endParaRPr lang="en-AE">
              <a:latin typeface="Arial" panose="020B0604020202020204" pitchFamily="34" charset="0"/>
            </a:endParaRPr>
          </a:p>
        </p:txBody>
      </p:sp>
    </p:spTree>
    <p:extLst>
      <p:ext uri="{BB962C8B-B14F-4D97-AF65-F5344CB8AC3E}">
        <p14:creationId xmlns:p14="http://schemas.microsoft.com/office/powerpoint/2010/main" val="41428049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E"/>
          </a:p>
        </p:txBody>
      </p:sp>
      <p:sp>
        <p:nvSpPr>
          <p:cNvPr id="4" name="Footer Placeholder 3"/>
          <p:cNvSpPr>
            <a:spLocks noGrp="1"/>
          </p:cNvSpPr>
          <p:nvPr>
            <p:ph type="ftr" sz="quarter" idx="4"/>
          </p:nvPr>
        </p:nvSpPr>
        <p:spPr/>
        <p:txBody>
          <a:bodyPr/>
          <a:lstStyle/>
          <a:p>
            <a:endParaRPr lang="en-AE">
              <a:latin typeface="Arial" panose="020B0604020202020204" pitchFamily="34" charset="0"/>
            </a:endParaRPr>
          </a:p>
        </p:txBody>
      </p:sp>
      <p:sp>
        <p:nvSpPr>
          <p:cNvPr id="5" name="Slide Number Placeholder 4"/>
          <p:cNvSpPr>
            <a:spLocks noGrp="1"/>
          </p:cNvSpPr>
          <p:nvPr>
            <p:ph type="sldNum" sz="quarter" idx="5"/>
          </p:nvPr>
        </p:nvSpPr>
        <p:spPr/>
        <p:txBody>
          <a:bodyPr/>
          <a:lstStyle/>
          <a:p>
            <a:fld id="{E67AA25B-A303-0241-9E08-01213653BA01}" type="slidenum">
              <a:rPr lang="en-AE" smtClean="0">
                <a:latin typeface="Arial" panose="020B0604020202020204" pitchFamily="34" charset="0"/>
              </a:rPr>
              <a:t>37</a:t>
            </a:fld>
            <a:endParaRPr lang="en-AE">
              <a:latin typeface="Arial" panose="020B0604020202020204" pitchFamily="34" charset="0"/>
            </a:endParaRPr>
          </a:p>
        </p:txBody>
      </p:sp>
    </p:spTree>
    <p:extLst>
      <p:ext uri="{BB962C8B-B14F-4D97-AF65-F5344CB8AC3E}">
        <p14:creationId xmlns:p14="http://schemas.microsoft.com/office/powerpoint/2010/main" val="560139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5.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2">
    <p:bg>
      <p:bgPr>
        <a:solidFill>
          <a:schemeClr val="tx1"/>
        </a:solidFill>
        <a:effectLst/>
      </p:bgPr>
    </p:bg>
    <p:spTree>
      <p:nvGrpSpPr>
        <p:cNvPr id="1" name=""/>
        <p:cNvGrpSpPr/>
        <p:nvPr/>
      </p:nvGrpSpPr>
      <p:grpSpPr>
        <a:xfrm>
          <a:off x="0" y="0"/>
          <a:ext cx="0" cy="0"/>
          <a:chOff x="0" y="0"/>
          <a:chExt cx="0" cy="0"/>
        </a:xfrm>
      </p:grpSpPr>
      <p:pic>
        <p:nvPicPr>
          <p:cNvPr id="5" name="Picture Placeholder 10">
            <a:extLst>
              <a:ext uri="{FF2B5EF4-FFF2-40B4-BE49-F238E27FC236}">
                <a16:creationId xmlns:a16="http://schemas.microsoft.com/office/drawing/2014/main" id="{58DF4AF6-EE2E-CD1F-4066-CE9894B66756}"/>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0" y="0"/>
            <a:ext cx="9200354" cy="5143500"/>
          </a:xfrm>
          <a:prstGeom prst="rect">
            <a:avLst/>
          </a:prstGeom>
        </p:spPr>
      </p:pic>
      <p:pic>
        <p:nvPicPr>
          <p:cNvPr id="10" name="Picture 9">
            <a:extLst>
              <a:ext uri="{FF2B5EF4-FFF2-40B4-BE49-F238E27FC236}">
                <a16:creationId xmlns:a16="http://schemas.microsoft.com/office/drawing/2014/main" id="{BD3A09CF-166D-9444-CC95-1ED6C75F2EE7}"/>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0" y="0"/>
            <a:ext cx="9200354" cy="5143500"/>
          </a:xfrm>
          <a:prstGeom prst="rect">
            <a:avLst/>
          </a:prstGeom>
        </p:spPr>
      </p:pic>
      <p:pic>
        <p:nvPicPr>
          <p:cNvPr id="8" name="Picture 7">
            <a:extLst>
              <a:ext uri="{FF2B5EF4-FFF2-40B4-BE49-F238E27FC236}">
                <a16:creationId xmlns:a16="http://schemas.microsoft.com/office/drawing/2014/main" id="{2C1258D1-2164-43AD-5711-02679A6DB588}"/>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0" y="0"/>
            <a:ext cx="9200354" cy="5143500"/>
          </a:xfrm>
          <a:prstGeom prst="rect">
            <a:avLst/>
          </a:prstGeom>
        </p:spPr>
      </p:pic>
      <p:pic>
        <p:nvPicPr>
          <p:cNvPr id="7" name="Picture 6">
            <a:extLst>
              <a:ext uri="{FF2B5EF4-FFF2-40B4-BE49-F238E27FC236}">
                <a16:creationId xmlns:a16="http://schemas.microsoft.com/office/drawing/2014/main" id="{D58997FF-3E59-4473-F92C-41E69DA278CA}"/>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58077" y="373744"/>
            <a:ext cx="2029522" cy="759246"/>
          </a:xfrm>
          <a:prstGeom prst="rect">
            <a:avLst/>
          </a:prstGeom>
        </p:spPr>
      </p:pic>
      <p:sp>
        <p:nvSpPr>
          <p:cNvPr id="9" name="object 37">
            <a:extLst>
              <a:ext uri="{FF2B5EF4-FFF2-40B4-BE49-F238E27FC236}">
                <a16:creationId xmlns:a16="http://schemas.microsoft.com/office/drawing/2014/main" id="{522CF3EC-B14B-45F9-1E2A-BA9685A56935}"/>
              </a:ext>
            </a:extLst>
          </p:cNvPr>
          <p:cNvSpPr txBox="1"/>
          <p:nvPr userDrawn="1"/>
        </p:nvSpPr>
        <p:spPr>
          <a:xfrm>
            <a:off x="7183120" y="4793717"/>
            <a:ext cx="1601969" cy="180114"/>
          </a:xfrm>
          <a:prstGeom prst="rect">
            <a:avLst/>
          </a:prstGeom>
        </p:spPr>
        <p:txBody>
          <a:bodyPr vert="horz" wrap="square" lIns="0" tIns="0" rIns="0" bIns="0" rtlCol="0">
            <a:spAutoFit/>
          </a:bodyPr>
          <a:lstStyle/>
          <a:p>
            <a:pPr marL="5776" algn="r">
              <a:lnSpc>
                <a:spcPts val="1616"/>
              </a:lnSpc>
            </a:pPr>
            <a:r>
              <a:rPr lang="en-GB" sz="700" spc="5" dirty="0">
                <a:solidFill>
                  <a:schemeClr val="bg1"/>
                </a:solidFill>
                <a:latin typeface="Arial"/>
                <a:cs typeface="Arial"/>
              </a:rPr>
              <a:t>atrc.gov.ae</a:t>
            </a:r>
            <a:endParaRPr lang="en-GB" sz="700" dirty="0">
              <a:solidFill>
                <a:schemeClr val="bg1"/>
              </a:solidFill>
              <a:latin typeface="Arial"/>
              <a:cs typeface="Arial"/>
            </a:endParaRPr>
          </a:p>
        </p:txBody>
      </p:sp>
      <p:sp>
        <p:nvSpPr>
          <p:cNvPr id="14" name="Text Placeholder 13">
            <a:extLst>
              <a:ext uri="{FF2B5EF4-FFF2-40B4-BE49-F238E27FC236}">
                <a16:creationId xmlns:a16="http://schemas.microsoft.com/office/drawing/2014/main" id="{1487D7B8-3C9D-98C4-9171-9CEBA52469B5}"/>
              </a:ext>
            </a:extLst>
          </p:cNvPr>
          <p:cNvSpPr>
            <a:spLocks noGrp="1"/>
          </p:cNvSpPr>
          <p:nvPr>
            <p:ph type="body" sz="quarter" idx="14" hasCustomPrompt="1"/>
          </p:nvPr>
        </p:nvSpPr>
        <p:spPr>
          <a:xfrm>
            <a:off x="358077" y="2034435"/>
            <a:ext cx="7498484" cy="914400"/>
          </a:xfrm>
          <a:prstGeom prst="rect">
            <a:avLst/>
          </a:prstGeom>
        </p:spPr>
        <p:txBody>
          <a:bodyPr vert="horz" lIns="0" tIns="0" rIns="0" bIns="0" rtlCol="0" anchor="ctr" anchorCtr="0">
            <a:noAutofit/>
          </a:bodyPr>
          <a:lstStyle>
            <a:lvl1pPr>
              <a:defRPr lang="en-US" sz="2000" kern="0" dirty="0" smtClean="0">
                <a:solidFill>
                  <a:schemeClr val="bg1"/>
                </a:solidFill>
                <a:latin typeface="Arial" panose="020B0604020202020204" pitchFamily="34" charset="0"/>
                <a:ea typeface="+mj-ea"/>
                <a:cs typeface="Arial" panose="020B0604020202020204" pitchFamily="34" charset="0"/>
              </a:defRPr>
            </a:lvl1pPr>
            <a:lvl2pPr>
              <a:defRPr lang="en-US" sz="819" kern="1200" dirty="0" smtClean="0">
                <a:solidFill>
                  <a:schemeClr val="tx1"/>
                </a:solidFill>
              </a:defRPr>
            </a:lvl2pPr>
            <a:lvl3pPr>
              <a:defRPr lang="en-US" sz="819" kern="1200" dirty="0" smtClean="0">
                <a:solidFill>
                  <a:schemeClr val="tx1"/>
                </a:solidFill>
              </a:defRPr>
            </a:lvl3pPr>
            <a:lvl4pPr>
              <a:defRPr lang="en-US" sz="819" kern="1200" dirty="0" smtClean="0">
                <a:solidFill>
                  <a:schemeClr val="tx1"/>
                </a:solidFill>
              </a:defRPr>
            </a:lvl4pPr>
            <a:lvl5pPr>
              <a:defRPr lang="en-AU" sz="819" kern="1200" dirty="0">
                <a:solidFill>
                  <a:schemeClr val="tx1"/>
                </a:solidFill>
              </a:defRPr>
            </a:lvl5pPr>
          </a:lstStyle>
          <a:p>
            <a:pPr marL="12700" defTabSz="914400">
              <a:spcBef>
                <a:spcPts val="215"/>
              </a:spcBef>
            </a:pPr>
            <a:r>
              <a:rPr lang="en-US" sz="2000" kern="0" dirty="0">
                <a:solidFill>
                  <a:schemeClr val="bg1"/>
                </a:solidFill>
                <a:latin typeface="Arial" panose="020B0604020202020204" pitchFamily="34" charset="0"/>
                <a:cs typeface="Arial" panose="020B0604020202020204" pitchFamily="34" charset="0"/>
              </a:rPr>
              <a:t>Multi-line main</a:t>
            </a:r>
            <a:br>
              <a:rPr lang="en-US" sz="2000" kern="0" dirty="0">
                <a:solidFill>
                  <a:schemeClr val="bg1"/>
                </a:solidFill>
                <a:latin typeface="Arial" panose="020B0604020202020204" pitchFamily="34" charset="0"/>
                <a:cs typeface="Arial" panose="020B0604020202020204" pitchFamily="34" charset="0"/>
              </a:rPr>
            </a:br>
            <a:r>
              <a:rPr lang="en-US" sz="2000" kern="0" dirty="0">
                <a:solidFill>
                  <a:schemeClr val="bg1"/>
                </a:solidFill>
                <a:latin typeface="Arial" panose="020B0604020202020204" pitchFamily="34" charset="0"/>
                <a:cs typeface="Arial" panose="020B0604020202020204" pitchFamily="34" charset="0"/>
                <a:sym typeface="Helvetica"/>
              </a:rPr>
              <a:t>Headline</a:t>
            </a:r>
          </a:p>
        </p:txBody>
      </p:sp>
      <p:sp>
        <p:nvSpPr>
          <p:cNvPr id="16" name="Text Placeholder 15">
            <a:extLst>
              <a:ext uri="{FF2B5EF4-FFF2-40B4-BE49-F238E27FC236}">
                <a16:creationId xmlns:a16="http://schemas.microsoft.com/office/drawing/2014/main" id="{3161B87A-47E5-031D-62FC-85A5871AC433}"/>
              </a:ext>
            </a:extLst>
          </p:cNvPr>
          <p:cNvSpPr>
            <a:spLocks noGrp="1"/>
          </p:cNvSpPr>
          <p:nvPr>
            <p:ph type="body" sz="quarter" idx="15" hasCustomPrompt="1"/>
          </p:nvPr>
        </p:nvSpPr>
        <p:spPr>
          <a:xfrm>
            <a:off x="358077" y="3122639"/>
            <a:ext cx="7498484" cy="492125"/>
          </a:xfrm>
          <a:prstGeom prst="rect">
            <a:avLst/>
          </a:prstGeom>
        </p:spPr>
        <p:txBody>
          <a:bodyPr lIns="0"/>
          <a:lstStyle>
            <a:lvl1pPr rtl="0">
              <a:defRPr kumimoji="0" lang="en-US" sz="1400" b="0"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1pPr>
          </a:lstStyle>
          <a:p>
            <a:pPr lvl="0"/>
            <a:r>
              <a:rPr lang="en-US" dirty="0"/>
              <a:t>Multi-line Secondary </a:t>
            </a:r>
            <a:br>
              <a:rPr lang="en-US" dirty="0"/>
            </a:br>
            <a:r>
              <a:rPr lang="en-US" dirty="0"/>
              <a:t>Headline</a:t>
            </a:r>
          </a:p>
        </p:txBody>
      </p:sp>
      <p:sp>
        <p:nvSpPr>
          <p:cNvPr id="18" name="Text Placeholder 17">
            <a:extLst>
              <a:ext uri="{FF2B5EF4-FFF2-40B4-BE49-F238E27FC236}">
                <a16:creationId xmlns:a16="http://schemas.microsoft.com/office/drawing/2014/main" id="{0519429C-71DD-CF3A-ACB1-A75CBAE67E0D}"/>
              </a:ext>
            </a:extLst>
          </p:cNvPr>
          <p:cNvSpPr>
            <a:spLocks noGrp="1"/>
          </p:cNvSpPr>
          <p:nvPr>
            <p:ph type="body" sz="quarter" idx="16" hasCustomPrompt="1"/>
          </p:nvPr>
        </p:nvSpPr>
        <p:spPr>
          <a:xfrm>
            <a:off x="358077" y="3864131"/>
            <a:ext cx="3598436" cy="211240"/>
          </a:xfrm>
          <a:prstGeom prst="rect">
            <a:avLst/>
          </a:prstGeom>
        </p:spPr>
        <p:txBody>
          <a:bodyPr lIns="0"/>
          <a:lstStyle>
            <a:lvl1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1pPr>
            <a:lvl2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2pPr>
            <a:lvl3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3pPr>
            <a:lvl4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4pPr>
            <a:lvl5pPr marL="0" marR="0" indent="0" algn="l" defTabSz="2438337" rtl="0" eaLnBrk="1" fontAlgn="auto" latinLnBrk="0" hangingPunct="0">
              <a:lnSpc>
                <a:spcPct val="100000"/>
              </a:lnSpc>
              <a:spcBef>
                <a:spcPts val="0"/>
              </a:spcBef>
              <a:spcAft>
                <a:spcPts val="0"/>
              </a:spcAft>
              <a:buClrTx/>
              <a:buSzTx/>
              <a:buFontTx/>
              <a:buNone/>
              <a:tabLst/>
              <a:defRPr kumimoji="0" lang="en-AU" sz="900" b="1" u="none" strike="noStrike" kern="1200" cap="none" spc="0" normalizeH="0" baseline="0" dirty="0">
                <a:ln>
                  <a:noFill/>
                </a:ln>
                <a:solidFill>
                  <a:schemeClr val="bg1"/>
                </a:solidFill>
                <a:effectLst/>
                <a:uFillTx/>
                <a:latin typeface="Arial" panose="020B0604020202020204" pitchFamily="34" charset="0"/>
                <a:ea typeface="+mj-ea"/>
                <a:cs typeface="Arial" panose="020B0604020202020204" pitchFamily="34" charset="0"/>
              </a:defRPr>
            </a:lvl5pPr>
          </a:lstStyle>
          <a:p>
            <a:pPr lvl="0"/>
            <a:r>
              <a:rPr lang="en-US" dirty="0"/>
              <a:t>Month YYYY</a:t>
            </a:r>
            <a:endParaRPr lang="en-AU" dirty="0"/>
          </a:p>
        </p:txBody>
      </p:sp>
      <p:sp>
        <p:nvSpPr>
          <p:cNvPr id="19" name="Line">
            <a:extLst>
              <a:ext uri="{FF2B5EF4-FFF2-40B4-BE49-F238E27FC236}">
                <a16:creationId xmlns:a16="http://schemas.microsoft.com/office/drawing/2014/main" id="{D5BF4CD4-8E47-5572-A96B-93EF89AB7264}"/>
              </a:ext>
            </a:extLst>
          </p:cNvPr>
          <p:cNvSpPr/>
          <p:nvPr userDrawn="1"/>
        </p:nvSpPr>
        <p:spPr>
          <a:xfrm>
            <a:off x="358774" y="1895970"/>
            <a:ext cx="8353426" cy="0"/>
          </a:xfrm>
          <a:prstGeom prst="line">
            <a:avLst/>
          </a:prstGeom>
          <a:ln w="12700">
            <a:solidFill>
              <a:schemeClr val="bg1"/>
            </a:solidFill>
            <a:miter lim="400000"/>
          </a:ln>
        </p:spPr>
        <p:txBody>
          <a:bodyPr lIns="45718" tIns="45718" rIns="45718" bIns="45718"/>
          <a:lstStyle/>
          <a:p>
            <a:endParaRPr lang="en-AE">
              <a:latin typeface="Helvetica LT Pro" panose="020B0504020202020204" pitchFamily="34" charset="0"/>
            </a:endParaRPr>
          </a:p>
        </p:txBody>
      </p:sp>
      <p:sp>
        <p:nvSpPr>
          <p:cNvPr id="20" name="Line">
            <a:extLst>
              <a:ext uri="{FF2B5EF4-FFF2-40B4-BE49-F238E27FC236}">
                <a16:creationId xmlns:a16="http://schemas.microsoft.com/office/drawing/2014/main" id="{7DFC97CB-BC4B-54EC-082E-93C2375CB8EB}"/>
              </a:ext>
            </a:extLst>
          </p:cNvPr>
          <p:cNvSpPr/>
          <p:nvPr userDrawn="1"/>
        </p:nvSpPr>
        <p:spPr>
          <a:xfrm>
            <a:off x="358774" y="3744964"/>
            <a:ext cx="8353426" cy="0"/>
          </a:xfrm>
          <a:prstGeom prst="line">
            <a:avLst/>
          </a:prstGeom>
          <a:ln w="12700">
            <a:solidFill>
              <a:schemeClr val="bg1"/>
            </a:solidFill>
            <a:miter lim="400000"/>
          </a:ln>
        </p:spPr>
        <p:txBody>
          <a:bodyPr lIns="45718" tIns="45718" rIns="45718" bIns="45718"/>
          <a:lstStyle/>
          <a:p>
            <a:endParaRPr lang="en-AE">
              <a:latin typeface="Helvetica LT Pro" panose="020B0504020202020204" pitchFamily="34" charset="0"/>
            </a:endParaRPr>
          </a:p>
        </p:txBody>
      </p:sp>
    </p:spTree>
    <p:extLst>
      <p:ext uri="{BB962C8B-B14F-4D97-AF65-F5344CB8AC3E}">
        <p14:creationId xmlns:p14="http://schemas.microsoft.com/office/powerpoint/2010/main" val="2142364447"/>
      </p:ext>
    </p:extLst>
  </p:cSld>
  <p:clrMapOvr>
    <a:masterClrMapping/>
  </p:clrMapOvr>
  <p:extLst>
    <p:ext uri="{DCECCB84-F9BA-43D5-87BE-67443E8EF086}">
      <p15:sldGuideLst xmlns:p15="http://schemas.microsoft.com/office/powerpoint/2012/main">
        <p15:guide id="1"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vider Slide 1">
    <p:bg>
      <p:bgPr>
        <a:solidFill>
          <a:srgbClr val="253746"/>
        </a:solidFill>
        <a:effectLst/>
      </p:bgPr>
    </p:bg>
    <p:spTree>
      <p:nvGrpSpPr>
        <p:cNvPr id="1" name=""/>
        <p:cNvGrpSpPr/>
        <p:nvPr/>
      </p:nvGrpSpPr>
      <p:grpSpPr>
        <a:xfrm>
          <a:off x="0" y="0"/>
          <a:ext cx="0" cy="0"/>
          <a:chOff x="0" y="0"/>
          <a:chExt cx="0" cy="0"/>
        </a:xfrm>
      </p:grpSpPr>
      <p:pic>
        <p:nvPicPr>
          <p:cNvPr id="3" name="Picture Placeholder 10">
            <a:extLst>
              <a:ext uri="{FF2B5EF4-FFF2-40B4-BE49-F238E27FC236}">
                <a16:creationId xmlns:a16="http://schemas.microsoft.com/office/drawing/2014/main" id="{EEA351DA-774C-DB8B-E1FB-C556D0810BE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9140598" cy="5143500"/>
          </a:xfrm>
          <a:prstGeom prst="rect">
            <a:avLst/>
          </a:prstGeom>
        </p:spPr>
      </p:pic>
      <p:pic>
        <p:nvPicPr>
          <p:cNvPr id="6" name="Picture 5">
            <a:extLst>
              <a:ext uri="{FF2B5EF4-FFF2-40B4-BE49-F238E27FC236}">
                <a16:creationId xmlns:a16="http://schemas.microsoft.com/office/drawing/2014/main" id="{E68F2765-D316-8005-E412-AFE2D9443CEF}"/>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403" y="0"/>
            <a:ext cx="9140597" cy="5143500"/>
          </a:xfrm>
          <a:prstGeom prst="rect">
            <a:avLst/>
          </a:prstGeom>
        </p:spPr>
      </p:pic>
      <p:pic>
        <p:nvPicPr>
          <p:cNvPr id="4" name="Picture 3">
            <a:extLst>
              <a:ext uri="{FF2B5EF4-FFF2-40B4-BE49-F238E27FC236}">
                <a16:creationId xmlns:a16="http://schemas.microsoft.com/office/drawing/2014/main" id="{AA84FD64-497A-DBBE-F868-E231994141C8}"/>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3403" y="4657"/>
            <a:ext cx="9144000" cy="5143500"/>
          </a:xfrm>
          <a:prstGeom prst="rect">
            <a:avLst/>
          </a:prstGeom>
        </p:spPr>
      </p:pic>
      <p:sp>
        <p:nvSpPr>
          <p:cNvPr id="10" name="Title 9">
            <a:extLst>
              <a:ext uri="{FF2B5EF4-FFF2-40B4-BE49-F238E27FC236}">
                <a16:creationId xmlns:a16="http://schemas.microsoft.com/office/drawing/2014/main" id="{A0C2C538-1E67-F345-BCCA-121A134E2957}"/>
              </a:ext>
            </a:extLst>
          </p:cNvPr>
          <p:cNvSpPr>
            <a:spLocks noGrp="1"/>
          </p:cNvSpPr>
          <p:nvPr>
            <p:ph type="title" hasCustomPrompt="1"/>
          </p:nvPr>
        </p:nvSpPr>
        <p:spPr>
          <a:xfrm>
            <a:off x="4709795" y="2406150"/>
            <a:ext cx="4060825" cy="331200"/>
          </a:xfrm>
        </p:spPr>
        <p:txBody>
          <a:bodyPr>
            <a:noAutofit/>
          </a:bodyPr>
          <a:lstStyle>
            <a:lvl1pPr>
              <a:defRPr/>
            </a:lvl1pPr>
          </a:lstStyle>
          <a:p>
            <a:r>
              <a:rPr lang="en-US"/>
              <a:t>Divider title here</a:t>
            </a:r>
          </a:p>
        </p:txBody>
      </p:sp>
      <p:pic>
        <p:nvPicPr>
          <p:cNvPr id="8" name="Picture 7">
            <a:extLst>
              <a:ext uri="{FF2B5EF4-FFF2-40B4-BE49-F238E27FC236}">
                <a16:creationId xmlns:a16="http://schemas.microsoft.com/office/drawing/2014/main" id="{809BA032-77EA-A2CC-B5BF-FAAE70BA852B}"/>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702" y="0"/>
            <a:ext cx="2595524" cy="5143500"/>
          </a:xfrm>
          <a:prstGeom prst="rect">
            <a:avLst/>
          </a:prstGeom>
        </p:spPr>
      </p:pic>
      <p:sp>
        <p:nvSpPr>
          <p:cNvPr id="2" name="object 37">
            <a:extLst>
              <a:ext uri="{FF2B5EF4-FFF2-40B4-BE49-F238E27FC236}">
                <a16:creationId xmlns:a16="http://schemas.microsoft.com/office/drawing/2014/main" id="{A07C765D-11B8-911F-210F-B01D312435B8}"/>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chemeClr val="bg1"/>
                </a:solidFill>
                <a:latin typeface="Arial"/>
                <a:cs typeface="Arial"/>
              </a:rPr>
              <a:pPr marL="5776" algn="r">
                <a:lnSpc>
                  <a:spcPts val="1616"/>
                </a:lnSpc>
              </a:pPr>
              <a:t>‹#›</a:t>
            </a:fld>
            <a:endParaRPr sz="700" dirty="0">
              <a:solidFill>
                <a:schemeClr val="bg1"/>
              </a:solidFill>
              <a:latin typeface="Arial"/>
              <a:cs typeface="Arial"/>
            </a:endParaRPr>
          </a:p>
        </p:txBody>
      </p:sp>
    </p:spTree>
    <p:extLst>
      <p:ext uri="{BB962C8B-B14F-4D97-AF65-F5344CB8AC3E}">
        <p14:creationId xmlns:p14="http://schemas.microsoft.com/office/powerpoint/2010/main" val="1201954602"/>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vider Slide 2">
    <p:bg>
      <p:bgPr>
        <a:solidFill>
          <a:schemeClr val="bg1"/>
        </a:solidFill>
        <a:effectLst/>
      </p:bgPr>
    </p:bg>
    <p:spTree>
      <p:nvGrpSpPr>
        <p:cNvPr id="1" name=""/>
        <p:cNvGrpSpPr/>
        <p:nvPr/>
      </p:nvGrpSpPr>
      <p:grpSpPr>
        <a:xfrm>
          <a:off x="0" y="0"/>
          <a:ext cx="0" cy="0"/>
          <a:chOff x="0" y="0"/>
          <a:chExt cx="0" cy="0"/>
        </a:xfrm>
      </p:grpSpPr>
      <p:pic>
        <p:nvPicPr>
          <p:cNvPr id="3" name="Picture Placeholder 4">
            <a:extLst>
              <a:ext uri="{FF2B5EF4-FFF2-40B4-BE49-F238E27FC236}">
                <a16:creationId xmlns:a16="http://schemas.microsoft.com/office/drawing/2014/main" id="{65D91000-9194-4D5B-6F18-A3183EAD128D}"/>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flipH="1">
            <a:off x="0" y="0"/>
            <a:ext cx="9144000" cy="5143500"/>
          </a:xfrm>
          <a:prstGeom prst="rect">
            <a:avLst/>
          </a:prstGeom>
        </p:spPr>
      </p:pic>
      <p:sp>
        <p:nvSpPr>
          <p:cNvPr id="10" name="Title 9">
            <a:extLst>
              <a:ext uri="{FF2B5EF4-FFF2-40B4-BE49-F238E27FC236}">
                <a16:creationId xmlns:a16="http://schemas.microsoft.com/office/drawing/2014/main" id="{A0C2C538-1E67-F345-BCCA-121A134E2957}"/>
              </a:ext>
            </a:extLst>
          </p:cNvPr>
          <p:cNvSpPr>
            <a:spLocks noGrp="1"/>
          </p:cNvSpPr>
          <p:nvPr>
            <p:ph type="title" hasCustomPrompt="1"/>
          </p:nvPr>
        </p:nvSpPr>
        <p:spPr>
          <a:xfrm>
            <a:off x="4709795" y="2406150"/>
            <a:ext cx="4060825" cy="331200"/>
          </a:xfrm>
        </p:spPr>
        <p:txBody>
          <a:bodyPr>
            <a:noAutofit/>
          </a:bodyPr>
          <a:lstStyle>
            <a:lvl1pPr>
              <a:defRPr>
                <a:solidFill>
                  <a:srgbClr val="253746"/>
                </a:solidFill>
              </a:defRPr>
            </a:lvl1pPr>
          </a:lstStyle>
          <a:p>
            <a:r>
              <a:rPr lang="en-US"/>
              <a:t>Divider title here</a:t>
            </a:r>
          </a:p>
        </p:txBody>
      </p:sp>
      <p:pic>
        <p:nvPicPr>
          <p:cNvPr id="2" name="Picture 1">
            <a:extLst>
              <a:ext uri="{FF2B5EF4-FFF2-40B4-BE49-F238E27FC236}">
                <a16:creationId xmlns:a16="http://schemas.microsoft.com/office/drawing/2014/main" id="{A50B2215-2266-AE41-8B66-2ADD7BFD68DF}"/>
              </a:ext>
            </a:extLst>
          </p:cNvPr>
          <p:cNvPicPr>
            <a:picLocks noChangeAspect="1"/>
          </p:cNvPicPr>
          <p:nvPr userDrawn="1"/>
        </p:nvPicPr>
        <p:blipFill>
          <a:blip r:embed="rId3" cstate="hqprint">
            <a:extLst>
              <a:ext uri="{28A0092B-C50C-407E-A947-70E740481C1C}">
                <a14:useLocalDpi xmlns:a14="http://schemas.microsoft.com/office/drawing/2010/main"/>
              </a:ext>
            </a:extLst>
          </a:blip>
          <a:srcRect/>
          <a:stretch/>
        </p:blipFill>
        <p:spPr>
          <a:xfrm>
            <a:off x="0" y="0"/>
            <a:ext cx="2571750" cy="5143500"/>
          </a:xfrm>
          <a:prstGeom prst="rect">
            <a:avLst/>
          </a:prstGeom>
        </p:spPr>
      </p:pic>
      <p:sp>
        <p:nvSpPr>
          <p:cNvPr id="4" name="object 37">
            <a:extLst>
              <a:ext uri="{FF2B5EF4-FFF2-40B4-BE49-F238E27FC236}">
                <a16:creationId xmlns:a16="http://schemas.microsoft.com/office/drawing/2014/main" id="{198C3DF9-9576-7EDF-BB7C-CDF9A8297A5D}"/>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rgbClr val="6300FF"/>
                </a:solidFill>
                <a:latin typeface="Arial"/>
                <a:cs typeface="Arial"/>
              </a:rPr>
              <a:pPr marL="5776" algn="r">
                <a:lnSpc>
                  <a:spcPts val="1616"/>
                </a:lnSpc>
              </a:pPr>
              <a:t>‹#›</a:t>
            </a:fld>
            <a:endParaRPr sz="700" dirty="0">
              <a:solidFill>
                <a:srgbClr val="6300FF"/>
              </a:solidFill>
              <a:latin typeface="Arial"/>
              <a:cs typeface="Arial"/>
            </a:endParaRPr>
          </a:p>
        </p:txBody>
      </p:sp>
    </p:spTree>
    <p:extLst>
      <p:ext uri="{BB962C8B-B14F-4D97-AF65-F5344CB8AC3E}">
        <p14:creationId xmlns:p14="http://schemas.microsoft.com/office/powerpoint/2010/main" val="387825007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97352E5-3A47-6DF0-DE4C-8832B22AC95A}"/>
              </a:ext>
            </a:extLst>
          </p:cNvPr>
          <p:cNvGraphicFramePr>
            <a:graphicFrameLocks noChangeAspect="1"/>
          </p:cNvGraphicFramePr>
          <p:nvPr userDrawn="1">
            <p:custDataLst>
              <p:tags r:id="rId1"/>
            </p:custDataLst>
            <p:extLst>
              <p:ext uri="{D42A27DB-BD31-4B8C-83A1-F6EECF244321}">
                <p14:modId xmlns:p14="http://schemas.microsoft.com/office/powerpoint/2010/main" val="22664910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3" progId="TCLayout.ActiveDocument.1">
                  <p:embed/>
                </p:oleObj>
              </mc:Choice>
              <mc:Fallback>
                <p:oleObj name="think-cell Slide" r:id="rId3" imgW="473" imgH="473" progId="TCLayout.ActiveDocument.1">
                  <p:embed/>
                  <p:pic>
                    <p:nvPicPr>
                      <p:cNvPr id="3" name="think-cell data - do not delete" hidden="1">
                        <a:extLst>
                          <a:ext uri="{FF2B5EF4-FFF2-40B4-BE49-F238E27FC236}">
                            <a16:creationId xmlns:a16="http://schemas.microsoft.com/office/drawing/2014/main" id="{497352E5-3A47-6DF0-DE4C-8832B22AC9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Picture Placeholder 4">
            <a:extLst>
              <a:ext uri="{FF2B5EF4-FFF2-40B4-BE49-F238E27FC236}">
                <a16:creationId xmlns:a16="http://schemas.microsoft.com/office/drawing/2014/main" id="{D0C67453-4474-B832-59D7-34463E44FD9B}"/>
              </a:ext>
            </a:extLst>
          </p:cNvPr>
          <p:cNvPicPr>
            <a:picLocks noChangeAspect="1"/>
          </p:cNvPicPr>
          <p:nvPr userDrawn="1"/>
        </p:nvPicPr>
        <p:blipFill rotWithShape="1">
          <a:blip r:embed="rId5" cstate="hqprint">
            <a:extLst>
              <a:ext uri="{28A0092B-C50C-407E-A947-70E740481C1C}">
                <a14:useLocalDpi xmlns:a14="http://schemas.microsoft.com/office/drawing/2010/main"/>
              </a:ext>
            </a:extLst>
          </a:blip>
          <a:srcRect/>
          <a:stretch/>
        </p:blipFill>
        <p:spPr>
          <a:xfrm flipH="1">
            <a:off x="0" y="0"/>
            <a:ext cx="9144000" cy="5143500"/>
          </a:xfrm>
          <a:prstGeom prst="rect">
            <a:avLst/>
          </a:prstGeom>
        </p:spPr>
      </p:pic>
      <p:sp>
        <p:nvSpPr>
          <p:cNvPr id="10" name="Title 9">
            <a:extLst>
              <a:ext uri="{FF2B5EF4-FFF2-40B4-BE49-F238E27FC236}">
                <a16:creationId xmlns:a16="http://schemas.microsoft.com/office/drawing/2014/main" id="{E9E6DDFD-7412-9F81-45EF-5C8879389759}"/>
              </a:ext>
            </a:extLst>
          </p:cNvPr>
          <p:cNvSpPr>
            <a:spLocks noGrp="1"/>
          </p:cNvSpPr>
          <p:nvPr>
            <p:ph type="title" hasCustomPrompt="1"/>
          </p:nvPr>
        </p:nvSpPr>
        <p:spPr>
          <a:xfrm>
            <a:off x="4692039" y="1074498"/>
            <a:ext cx="4060825" cy="3399847"/>
          </a:xfrm>
          <a:prstGeom prst="rect">
            <a:avLst/>
          </a:prstGeom>
        </p:spPr>
        <p:txBody>
          <a:bodyPr vert="horz">
            <a:noAutofit/>
          </a:bodyPr>
          <a:lstStyle>
            <a:lvl1pPr marL="171450" indent="-171450">
              <a:buFont typeface="Arial" panose="020B0604020202020204" pitchFamily="34" charset="0"/>
              <a:buChar char="•"/>
              <a:defRPr sz="1200">
                <a:solidFill>
                  <a:srgbClr val="253746"/>
                </a:solidFill>
                <a:latin typeface="Arial" panose="020B0604020202020204" pitchFamily="34" charset="0"/>
                <a:cs typeface="Arial" panose="020B0604020202020204" pitchFamily="34" charset="0"/>
              </a:defRPr>
            </a:lvl1pPr>
          </a:lstStyle>
          <a:p>
            <a:r>
              <a:rPr lang="en-US" dirty="0"/>
              <a:t>Click to add text</a:t>
            </a:r>
            <a:br>
              <a:rPr lang="en-US" dirty="0"/>
            </a:br>
            <a:br>
              <a:rPr lang="en-US" dirty="0"/>
            </a:br>
            <a:br>
              <a:rPr lang="en-US" dirty="0"/>
            </a:br>
            <a:br>
              <a:rPr lang="en-US" dirty="0"/>
            </a:br>
            <a:br>
              <a:rPr lang="en-US" dirty="0"/>
            </a:br>
            <a:br>
              <a:rPr lang="en-US" dirty="0"/>
            </a:br>
            <a:br>
              <a:rPr lang="en-US" dirty="0"/>
            </a:br>
            <a:endParaRPr lang="en-US" dirty="0"/>
          </a:p>
        </p:txBody>
      </p:sp>
      <p:sp>
        <p:nvSpPr>
          <p:cNvPr id="11" name="Title 9">
            <a:extLst>
              <a:ext uri="{FF2B5EF4-FFF2-40B4-BE49-F238E27FC236}">
                <a16:creationId xmlns:a16="http://schemas.microsoft.com/office/drawing/2014/main" id="{211C2481-2337-DB69-5E37-C5B5670C0F3C}"/>
              </a:ext>
            </a:extLst>
          </p:cNvPr>
          <p:cNvSpPr txBox="1">
            <a:spLocks/>
          </p:cNvSpPr>
          <p:nvPr userDrawn="1"/>
        </p:nvSpPr>
        <p:spPr>
          <a:xfrm>
            <a:off x="4692039" y="470819"/>
            <a:ext cx="4060825" cy="390316"/>
          </a:xfrm>
          <a:prstGeom prst="rect">
            <a:avLst/>
          </a:prstGeom>
        </p:spPr>
        <p:txBody>
          <a:bodyPr>
            <a:noAutofit/>
          </a:bodyPr>
          <a:lstStyle>
            <a:lvl1pPr marL="171450" indent="-171450" algn="l" defTabSz="914400" rtl="0" eaLnBrk="1" latinLnBrk="0" hangingPunct="1">
              <a:lnSpc>
                <a:spcPct val="90000"/>
              </a:lnSpc>
              <a:spcBef>
                <a:spcPct val="0"/>
              </a:spcBef>
              <a:buFont typeface="Arial" panose="020B0604020202020204" pitchFamily="34" charset="0"/>
              <a:buChar char="•"/>
              <a:defRPr sz="1200" kern="1200">
                <a:solidFill>
                  <a:srgbClr val="253746"/>
                </a:solidFill>
                <a:latin typeface="Arial" panose="020B0604020202020204" pitchFamily="34" charset="0"/>
                <a:ea typeface="+mj-ea"/>
                <a:cs typeface="Arial" panose="020B0604020202020204" pitchFamily="34" charset="0"/>
              </a:defRPr>
            </a:lvl1pPr>
          </a:lstStyle>
          <a:p>
            <a:pPr marL="0" indent="0">
              <a:buNone/>
            </a:pPr>
            <a:r>
              <a:rPr lang="en-US" sz="1600" b="1"/>
              <a:t>Agenda</a:t>
            </a:r>
          </a:p>
        </p:txBody>
      </p:sp>
      <p:sp>
        <p:nvSpPr>
          <p:cNvPr id="4" name="object 37">
            <a:extLst>
              <a:ext uri="{FF2B5EF4-FFF2-40B4-BE49-F238E27FC236}">
                <a16:creationId xmlns:a16="http://schemas.microsoft.com/office/drawing/2014/main" id="{E9FBBB7B-9F73-9F73-AF6D-706A988BF3E6}"/>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rgbClr val="6300FF"/>
                </a:solidFill>
                <a:latin typeface="Arial"/>
                <a:cs typeface="Arial"/>
              </a:rPr>
              <a:pPr marL="5776" algn="r">
                <a:lnSpc>
                  <a:spcPts val="1616"/>
                </a:lnSpc>
              </a:pPr>
              <a:t>‹#›</a:t>
            </a:fld>
            <a:endParaRPr sz="700" dirty="0">
              <a:solidFill>
                <a:srgbClr val="6300FF"/>
              </a:solidFill>
              <a:latin typeface="Arial"/>
              <a:cs typeface="Arial"/>
            </a:endParaRPr>
          </a:p>
        </p:txBody>
      </p:sp>
      <p:pic>
        <p:nvPicPr>
          <p:cNvPr id="2" name="Picture 1">
            <a:extLst>
              <a:ext uri="{FF2B5EF4-FFF2-40B4-BE49-F238E27FC236}">
                <a16:creationId xmlns:a16="http://schemas.microsoft.com/office/drawing/2014/main" id="{659E7FF6-CA7E-B3D3-723B-2A748660227F}"/>
              </a:ext>
            </a:extLst>
          </p:cNvPr>
          <p:cNvPicPr>
            <a:picLocks noChangeAspect="1"/>
          </p:cNvPicPr>
          <p:nvPr userDrawn="1"/>
        </p:nvPicPr>
        <p:blipFill>
          <a:blip r:embed="rId6" cstate="hqprint">
            <a:extLst>
              <a:ext uri="{28A0092B-C50C-407E-A947-70E740481C1C}">
                <a14:useLocalDpi xmlns:a14="http://schemas.microsoft.com/office/drawing/2010/main"/>
              </a:ext>
            </a:extLst>
          </a:blip>
          <a:srcRect/>
          <a:stretch/>
        </p:blipFill>
        <p:spPr>
          <a:xfrm>
            <a:off x="0" y="0"/>
            <a:ext cx="2571750" cy="5143500"/>
          </a:xfrm>
          <a:prstGeom prst="rect">
            <a:avLst/>
          </a:prstGeom>
        </p:spPr>
      </p:pic>
    </p:spTree>
    <p:extLst>
      <p:ext uri="{BB962C8B-B14F-4D97-AF65-F5344CB8AC3E}">
        <p14:creationId xmlns:p14="http://schemas.microsoft.com/office/powerpoint/2010/main" val="3627956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Placeholder 10">
            <a:extLst>
              <a:ext uri="{FF2B5EF4-FFF2-40B4-BE49-F238E27FC236}">
                <a16:creationId xmlns:a16="http://schemas.microsoft.com/office/drawing/2014/main" id="{A5116100-2ABE-B8DD-C9FC-2DA01747C17C}"/>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0" y="0"/>
            <a:ext cx="9200354" cy="5143500"/>
          </a:xfrm>
          <a:prstGeom prst="rect">
            <a:avLst/>
          </a:prstGeom>
        </p:spPr>
      </p:pic>
      <p:pic>
        <p:nvPicPr>
          <p:cNvPr id="9" name="Picture 8">
            <a:extLst>
              <a:ext uri="{FF2B5EF4-FFF2-40B4-BE49-F238E27FC236}">
                <a16:creationId xmlns:a16="http://schemas.microsoft.com/office/drawing/2014/main" id="{3FD7CD44-ABAF-5F20-2D18-BC499549FBF4}"/>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0" y="0"/>
            <a:ext cx="9200354" cy="5143500"/>
          </a:xfrm>
          <a:prstGeom prst="rect">
            <a:avLst/>
          </a:prstGeom>
        </p:spPr>
      </p:pic>
      <p:pic>
        <p:nvPicPr>
          <p:cNvPr id="10" name="Picture 9">
            <a:extLst>
              <a:ext uri="{FF2B5EF4-FFF2-40B4-BE49-F238E27FC236}">
                <a16:creationId xmlns:a16="http://schemas.microsoft.com/office/drawing/2014/main" id="{AB1601FF-E48A-9D65-EEF9-0F8CDCD4625F}"/>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0" y="0"/>
            <a:ext cx="9200354" cy="5143500"/>
          </a:xfrm>
          <a:prstGeom prst="rect">
            <a:avLst/>
          </a:prstGeom>
        </p:spPr>
      </p:pic>
      <p:sp>
        <p:nvSpPr>
          <p:cNvPr id="14" name="Title 9">
            <a:extLst>
              <a:ext uri="{FF2B5EF4-FFF2-40B4-BE49-F238E27FC236}">
                <a16:creationId xmlns:a16="http://schemas.microsoft.com/office/drawing/2014/main" id="{EBF58211-18B0-CA36-DA03-52FB2AC5CF7C}"/>
              </a:ext>
            </a:extLst>
          </p:cNvPr>
          <p:cNvSpPr>
            <a:spLocks noGrp="1"/>
          </p:cNvSpPr>
          <p:nvPr>
            <p:ph type="title" hasCustomPrompt="1"/>
          </p:nvPr>
        </p:nvSpPr>
        <p:spPr>
          <a:xfrm>
            <a:off x="4692039" y="1074498"/>
            <a:ext cx="4060825" cy="3399847"/>
          </a:xfrm>
          <a:prstGeom prst="rect">
            <a:avLst/>
          </a:prstGeom>
        </p:spPr>
        <p:txBody>
          <a:bodyPr>
            <a:noAutofit/>
          </a:bodyPr>
          <a:lstStyle>
            <a:lvl1pPr marL="171450" indent="-171450">
              <a:buFont typeface="Arial" panose="020B0604020202020204" pitchFamily="34" charset="0"/>
              <a:buChar char="•"/>
              <a:defRPr sz="1200">
                <a:solidFill>
                  <a:schemeClr val="bg1"/>
                </a:solidFill>
                <a:latin typeface="Arial" panose="020B0604020202020204" pitchFamily="34" charset="0"/>
                <a:cs typeface="Arial" panose="020B0604020202020204" pitchFamily="34" charset="0"/>
              </a:defRPr>
            </a:lvl1pPr>
          </a:lstStyle>
          <a:p>
            <a:r>
              <a:rPr lang="en-US"/>
              <a:t>Click to add text</a:t>
            </a:r>
            <a:br>
              <a:rPr lang="en-US"/>
            </a:br>
            <a:br>
              <a:rPr lang="en-US"/>
            </a:br>
            <a:br>
              <a:rPr lang="en-US"/>
            </a:br>
            <a:br>
              <a:rPr lang="en-US"/>
            </a:br>
            <a:br>
              <a:rPr lang="en-US"/>
            </a:br>
            <a:br>
              <a:rPr lang="en-US"/>
            </a:br>
            <a:br>
              <a:rPr lang="en-US"/>
            </a:br>
            <a:endParaRPr lang="en-US"/>
          </a:p>
        </p:txBody>
      </p:sp>
      <p:sp>
        <p:nvSpPr>
          <p:cNvPr id="15" name="Title 9">
            <a:extLst>
              <a:ext uri="{FF2B5EF4-FFF2-40B4-BE49-F238E27FC236}">
                <a16:creationId xmlns:a16="http://schemas.microsoft.com/office/drawing/2014/main" id="{2E4A8F29-1723-7BCD-E6DC-C5BC9823FF18}"/>
              </a:ext>
            </a:extLst>
          </p:cNvPr>
          <p:cNvSpPr txBox="1">
            <a:spLocks/>
          </p:cNvSpPr>
          <p:nvPr userDrawn="1"/>
        </p:nvSpPr>
        <p:spPr>
          <a:xfrm>
            <a:off x="4692039" y="470819"/>
            <a:ext cx="4060825" cy="390316"/>
          </a:xfrm>
          <a:prstGeom prst="rect">
            <a:avLst/>
          </a:prstGeom>
        </p:spPr>
        <p:txBody>
          <a:bodyPr>
            <a:noAutofit/>
          </a:bodyPr>
          <a:lstStyle>
            <a:lvl1pPr marL="171450" indent="-171450" algn="l" defTabSz="914400" rtl="0" eaLnBrk="1" latinLnBrk="0" hangingPunct="1">
              <a:lnSpc>
                <a:spcPct val="90000"/>
              </a:lnSpc>
              <a:spcBef>
                <a:spcPct val="0"/>
              </a:spcBef>
              <a:buFont typeface="Arial" panose="020B0604020202020204" pitchFamily="34" charset="0"/>
              <a:buChar char="•"/>
              <a:defRPr sz="1200" kern="1200">
                <a:solidFill>
                  <a:srgbClr val="253746"/>
                </a:solidFill>
                <a:latin typeface="Arial" panose="020B0604020202020204" pitchFamily="34" charset="0"/>
                <a:ea typeface="+mj-ea"/>
                <a:cs typeface="Arial" panose="020B0604020202020204" pitchFamily="34" charset="0"/>
              </a:defRPr>
            </a:lvl1pPr>
          </a:lstStyle>
          <a:p>
            <a:pPr marL="0" indent="0">
              <a:buNone/>
            </a:pPr>
            <a:r>
              <a:rPr lang="en-US" sz="1600" b="1">
                <a:solidFill>
                  <a:schemeClr val="bg1"/>
                </a:solidFill>
              </a:rPr>
              <a:t>Agenda</a:t>
            </a:r>
          </a:p>
        </p:txBody>
      </p:sp>
      <p:sp>
        <p:nvSpPr>
          <p:cNvPr id="2" name="object 37">
            <a:extLst>
              <a:ext uri="{FF2B5EF4-FFF2-40B4-BE49-F238E27FC236}">
                <a16:creationId xmlns:a16="http://schemas.microsoft.com/office/drawing/2014/main" id="{E798CEEC-6682-BD9D-2C41-7AB5ED4B2F84}"/>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chemeClr val="bg1"/>
                </a:solidFill>
                <a:latin typeface="Arial"/>
                <a:cs typeface="Arial"/>
              </a:rPr>
              <a:pPr marL="5776" algn="r">
                <a:lnSpc>
                  <a:spcPts val="1616"/>
                </a:lnSpc>
              </a:pPr>
              <a:t>‹#›</a:t>
            </a:fld>
            <a:endParaRPr sz="700" dirty="0">
              <a:solidFill>
                <a:schemeClr val="bg1"/>
              </a:solidFill>
              <a:latin typeface="Arial"/>
              <a:cs typeface="Arial"/>
            </a:endParaRPr>
          </a:p>
        </p:txBody>
      </p:sp>
      <p:pic>
        <p:nvPicPr>
          <p:cNvPr id="3" name="Picture 2">
            <a:extLst>
              <a:ext uri="{FF2B5EF4-FFF2-40B4-BE49-F238E27FC236}">
                <a16:creationId xmlns:a16="http://schemas.microsoft.com/office/drawing/2014/main" id="{7B138329-F423-7F31-EA2B-60B3F8C3BE30}"/>
              </a:ext>
            </a:extLst>
          </p:cNvPr>
          <p:cNvPicPr>
            <a:picLocks noChangeAspect="1"/>
          </p:cNvPicPr>
          <p:nvPr userDrawn="1"/>
        </p:nvPicPr>
        <p:blipFill>
          <a:blip r:embed="rId4" cstate="hqprint">
            <a:extLst>
              <a:ext uri="{28A0092B-C50C-407E-A947-70E740481C1C}">
                <a14:useLocalDpi xmlns:a14="http://schemas.microsoft.com/office/drawing/2010/main"/>
              </a:ext>
            </a:extLst>
          </a:blip>
          <a:srcRect/>
          <a:stretch/>
        </p:blipFill>
        <p:spPr>
          <a:xfrm>
            <a:off x="-3702" y="0"/>
            <a:ext cx="2595524" cy="5143500"/>
          </a:xfrm>
          <a:prstGeom prst="rect">
            <a:avLst/>
          </a:prstGeom>
        </p:spPr>
      </p:pic>
    </p:spTree>
    <p:extLst>
      <p:ext uri="{BB962C8B-B14F-4D97-AF65-F5344CB8AC3E}">
        <p14:creationId xmlns:p14="http://schemas.microsoft.com/office/powerpoint/2010/main" val="2494248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x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81D545-7CAE-87A8-D012-46694A31DEAE}"/>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3279"/>
            <a:ext cx="9144000" cy="3157211"/>
          </a:xfrm>
          <a:prstGeom prst="rect">
            <a:avLst/>
          </a:prstGeom>
        </p:spPr>
      </p:pic>
      <p:sp>
        <p:nvSpPr>
          <p:cNvPr id="6" name="Rectangle 5">
            <a:extLst>
              <a:ext uri="{FF2B5EF4-FFF2-40B4-BE49-F238E27FC236}">
                <a16:creationId xmlns:a16="http://schemas.microsoft.com/office/drawing/2014/main" id="{9CCC6BF8-2CC8-6CE8-B42F-770F0E4E247C}"/>
              </a:ext>
            </a:extLst>
          </p:cNvPr>
          <p:cNvSpPr/>
          <p:nvPr userDrawn="1"/>
        </p:nvSpPr>
        <p:spPr>
          <a:xfrm>
            <a:off x="418057" y="795077"/>
            <a:ext cx="8310313" cy="3977685"/>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 Placeholder 9">
            <a:extLst>
              <a:ext uri="{FF2B5EF4-FFF2-40B4-BE49-F238E27FC236}">
                <a16:creationId xmlns:a16="http://schemas.microsoft.com/office/drawing/2014/main" id="{8623DA83-C050-5D63-C96F-B1291F4B8F0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8" name="Title 17">
            <a:extLst>
              <a:ext uri="{FF2B5EF4-FFF2-40B4-BE49-F238E27FC236}">
                <a16:creationId xmlns:a16="http://schemas.microsoft.com/office/drawing/2014/main" id="{C346A663-A323-1181-7039-1A2BC94E2992}"/>
              </a:ext>
            </a:extLst>
          </p:cNvPr>
          <p:cNvSpPr>
            <a:spLocks noGrp="1"/>
          </p:cNvSpPr>
          <p:nvPr>
            <p:ph type="title"/>
          </p:nvPr>
        </p:nvSpPr>
        <p:spPr/>
        <p:txBody>
          <a:bodyPr/>
          <a:lstStyle/>
          <a:p>
            <a:r>
              <a:rPr lang="en-GB"/>
              <a:t>Click to edit Master title style</a:t>
            </a:r>
          </a:p>
        </p:txBody>
      </p:sp>
      <p:sp>
        <p:nvSpPr>
          <p:cNvPr id="4" name="Text Placeholder 2">
            <a:extLst>
              <a:ext uri="{FF2B5EF4-FFF2-40B4-BE49-F238E27FC236}">
                <a16:creationId xmlns:a16="http://schemas.microsoft.com/office/drawing/2014/main" id="{F46BFD32-6B79-E1EF-55CB-9BDEBDAA5F40}"/>
              </a:ext>
            </a:extLst>
          </p:cNvPr>
          <p:cNvSpPr>
            <a:spLocks noGrp="1"/>
          </p:cNvSpPr>
          <p:nvPr>
            <p:ph type="body" sz="quarter" idx="22"/>
          </p:nvPr>
        </p:nvSpPr>
        <p:spPr>
          <a:xfrm>
            <a:off x="364591" y="1009650"/>
            <a:ext cx="8430160" cy="3543300"/>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Footer Placeholder 2">
            <a:extLst>
              <a:ext uri="{FF2B5EF4-FFF2-40B4-BE49-F238E27FC236}">
                <a16:creationId xmlns:a16="http://schemas.microsoft.com/office/drawing/2014/main" id="{CF9C91B1-AFC4-7DB9-D557-386C4009B09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214562662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 x1">
    <p:spTree>
      <p:nvGrpSpPr>
        <p:cNvPr id="1" name=""/>
        <p:cNvGrpSpPr/>
        <p:nvPr/>
      </p:nvGrpSpPr>
      <p:grpSpPr>
        <a:xfrm>
          <a:off x="0" y="0"/>
          <a:ext cx="0" cy="0"/>
          <a:chOff x="0" y="0"/>
          <a:chExt cx="0" cy="0"/>
        </a:xfrm>
      </p:grpSpPr>
      <p:pic>
        <p:nvPicPr>
          <p:cNvPr id="4" name="Picture 3" descr="A purple and blue waves&#10;&#10;Description automatically generated">
            <a:extLst>
              <a:ext uri="{FF2B5EF4-FFF2-40B4-BE49-F238E27FC236}">
                <a16:creationId xmlns:a16="http://schemas.microsoft.com/office/drawing/2014/main" id="{95154CF6-71D8-2774-A58D-BB43620C0FD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3278"/>
            <a:ext cx="9144000" cy="3157212"/>
          </a:xfrm>
          <a:prstGeom prst="rect">
            <a:avLst/>
          </a:prstGeom>
        </p:spPr>
      </p:pic>
      <p:sp>
        <p:nvSpPr>
          <p:cNvPr id="6" name="Rectangle 5">
            <a:extLst>
              <a:ext uri="{FF2B5EF4-FFF2-40B4-BE49-F238E27FC236}">
                <a16:creationId xmlns:a16="http://schemas.microsoft.com/office/drawing/2014/main" id="{9CF5005C-D082-5A7F-DFA6-0C397D1548C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 Placeholder 2">
            <a:extLst>
              <a:ext uri="{FF2B5EF4-FFF2-40B4-BE49-F238E27FC236}">
                <a16:creationId xmlns:a16="http://schemas.microsoft.com/office/drawing/2014/main" id="{86CA86D9-A2A4-33F1-9F7E-C0D7BA249E57}"/>
              </a:ext>
            </a:extLst>
          </p:cNvPr>
          <p:cNvSpPr>
            <a:spLocks noGrp="1"/>
          </p:cNvSpPr>
          <p:nvPr>
            <p:ph type="body" sz="quarter" idx="22"/>
          </p:nvPr>
        </p:nvSpPr>
        <p:spPr>
          <a:xfrm>
            <a:off x="364591" y="1009650"/>
            <a:ext cx="8430160" cy="3543300"/>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9">
            <a:extLst>
              <a:ext uri="{FF2B5EF4-FFF2-40B4-BE49-F238E27FC236}">
                <a16:creationId xmlns:a16="http://schemas.microsoft.com/office/drawing/2014/main" id="{8623DA83-C050-5D63-C96F-B1291F4B8F0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8" name="Title 17">
            <a:extLst>
              <a:ext uri="{FF2B5EF4-FFF2-40B4-BE49-F238E27FC236}">
                <a16:creationId xmlns:a16="http://schemas.microsoft.com/office/drawing/2014/main" id="{C346A663-A323-1181-7039-1A2BC94E2992}"/>
              </a:ext>
            </a:extLst>
          </p:cNvPr>
          <p:cNvSpPr>
            <a:spLocks noGrp="1"/>
          </p:cNvSpPr>
          <p:nvPr>
            <p:ph type="title"/>
          </p:nvPr>
        </p:nvSpPr>
        <p:spPr/>
        <p:txBody>
          <a:bodyPr/>
          <a:lstStyle/>
          <a:p>
            <a:r>
              <a:rPr lang="en-GB"/>
              <a:t>Click to edit Master title style</a:t>
            </a:r>
          </a:p>
        </p:txBody>
      </p:sp>
      <p:sp>
        <p:nvSpPr>
          <p:cNvPr id="5" name="Footer Placeholder 2">
            <a:extLst>
              <a:ext uri="{FF2B5EF4-FFF2-40B4-BE49-F238E27FC236}">
                <a16:creationId xmlns:a16="http://schemas.microsoft.com/office/drawing/2014/main" id="{45D6346E-2988-6C54-14D0-349FF52DEE6A}"/>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219066834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ontent x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7B97FA6-6E11-6096-0A90-0F5056D72DBD}"/>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3279"/>
            <a:ext cx="9144000" cy="3157211"/>
          </a:xfrm>
          <a:prstGeom prst="rect">
            <a:avLst/>
          </a:prstGeom>
        </p:spPr>
      </p:pic>
      <p:sp>
        <p:nvSpPr>
          <p:cNvPr id="8" name="Rectangle 7">
            <a:extLst>
              <a:ext uri="{FF2B5EF4-FFF2-40B4-BE49-F238E27FC236}">
                <a16:creationId xmlns:a16="http://schemas.microsoft.com/office/drawing/2014/main" id="{9624EBAF-37DD-F3B4-7353-ADC58EFB8DE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C3EDE40F-1311-4A6C-9739-AC99765D43B7}"/>
              </a:ext>
            </a:extLst>
          </p:cNvPr>
          <p:cNvSpPr>
            <a:spLocks noGrp="1"/>
          </p:cNvSpPr>
          <p:nvPr>
            <p:ph type="body" sz="quarter" idx="22"/>
          </p:nvPr>
        </p:nvSpPr>
        <p:spPr>
          <a:xfrm>
            <a:off x="365049" y="1342318"/>
            <a:ext cx="4110432" cy="321063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Text Placeholder 2">
            <a:extLst>
              <a:ext uri="{FF2B5EF4-FFF2-40B4-BE49-F238E27FC236}">
                <a16:creationId xmlns:a16="http://schemas.microsoft.com/office/drawing/2014/main" id="{3DBF5BDF-2519-0917-0C59-C0BEBBD9C1D3}"/>
              </a:ext>
            </a:extLst>
          </p:cNvPr>
          <p:cNvSpPr>
            <a:spLocks noGrp="1"/>
          </p:cNvSpPr>
          <p:nvPr>
            <p:ph type="body" sz="quarter" idx="25"/>
          </p:nvPr>
        </p:nvSpPr>
        <p:spPr>
          <a:xfrm>
            <a:off x="4684319" y="1342320"/>
            <a:ext cx="4110432" cy="3210630"/>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0C9D3077-6F3D-6327-35E8-405F59FF9BB1}"/>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4447A38E-7B62-61B4-0A03-3A478D4A4DC3}"/>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Footer Placeholder 2">
            <a:extLst>
              <a:ext uri="{FF2B5EF4-FFF2-40B4-BE49-F238E27FC236}">
                <a16:creationId xmlns:a16="http://schemas.microsoft.com/office/drawing/2014/main" id="{63E25A3C-83F1-98BF-7D64-91908C95DF0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6" name="Text Placeholder 2">
            <a:extLst>
              <a:ext uri="{FF2B5EF4-FFF2-40B4-BE49-F238E27FC236}">
                <a16:creationId xmlns:a16="http://schemas.microsoft.com/office/drawing/2014/main" id="{4527E9BE-C95F-FAC5-50FD-76E54C1320A6}"/>
              </a:ext>
            </a:extLst>
          </p:cNvPr>
          <p:cNvSpPr>
            <a:spLocks noGrp="1"/>
          </p:cNvSpPr>
          <p:nvPr>
            <p:ph type="body" sz="quarter" idx="33"/>
          </p:nvPr>
        </p:nvSpPr>
        <p:spPr>
          <a:xfrm>
            <a:off x="365047" y="1009651"/>
            <a:ext cx="411043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7" name="Text Placeholder 2">
            <a:extLst>
              <a:ext uri="{FF2B5EF4-FFF2-40B4-BE49-F238E27FC236}">
                <a16:creationId xmlns:a16="http://schemas.microsoft.com/office/drawing/2014/main" id="{9C438286-0A23-A483-F3C7-7337E73E4B5B}"/>
              </a:ext>
            </a:extLst>
          </p:cNvPr>
          <p:cNvSpPr>
            <a:spLocks noGrp="1"/>
          </p:cNvSpPr>
          <p:nvPr>
            <p:ph type="body" sz="quarter" idx="37"/>
          </p:nvPr>
        </p:nvSpPr>
        <p:spPr>
          <a:xfrm>
            <a:off x="4684319" y="1009651"/>
            <a:ext cx="4110053"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233776848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ontent x2">
    <p:spTree>
      <p:nvGrpSpPr>
        <p:cNvPr id="1" name=""/>
        <p:cNvGrpSpPr/>
        <p:nvPr/>
      </p:nvGrpSpPr>
      <p:grpSpPr>
        <a:xfrm>
          <a:off x="0" y="0"/>
          <a:ext cx="0" cy="0"/>
          <a:chOff x="0" y="0"/>
          <a:chExt cx="0" cy="0"/>
        </a:xfrm>
      </p:grpSpPr>
      <p:pic>
        <p:nvPicPr>
          <p:cNvPr id="5" name="Picture 4" descr="A purple and blue waves&#10;&#10;Description automatically generated">
            <a:extLst>
              <a:ext uri="{FF2B5EF4-FFF2-40B4-BE49-F238E27FC236}">
                <a16:creationId xmlns:a16="http://schemas.microsoft.com/office/drawing/2014/main" id="{BC52631A-CDA0-5BF3-9A05-5950CE9B0C67}"/>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3278"/>
            <a:ext cx="9144000" cy="3157212"/>
          </a:xfrm>
          <a:prstGeom prst="rect">
            <a:avLst/>
          </a:prstGeom>
        </p:spPr>
      </p:pic>
      <p:sp>
        <p:nvSpPr>
          <p:cNvPr id="8" name="Rectangle 7">
            <a:extLst>
              <a:ext uri="{FF2B5EF4-FFF2-40B4-BE49-F238E27FC236}">
                <a16:creationId xmlns:a16="http://schemas.microsoft.com/office/drawing/2014/main" id="{9624EBAF-37DD-F3B4-7353-ADC58EFB8DE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C3EDE40F-1311-4A6C-9739-AC99765D43B7}"/>
              </a:ext>
            </a:extLst>
          </p:cNvPr>
          <p:cNvSpPr>
            <a:spLocks noGrp="1"/>
          </p:cNvSpPr>
          <p:nvPr>
            <p:ph type="body" sz="quarter" idx="22"/>
          </p:nvPr>
        </p:nvSpPr>
        <p:spPr>
          <a:xfrm>
            <a:off x="365049" y="1342318"/>
            <a:ext cx="4110432" cy="321063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Text Placeholder 2">
            <a:extLst>
              <a:ext uri="{FF2B5EF4-FFF2-40B4-BE49-F238E27FC236}">
                <a16:creationId xmlns:a16="http://schemas.microsoft.com/office/drawing/2014/main" id="{3DBF5BDF-2519-0917-0C59-C0BEBBD9C1D3}"/>
              </a:ext>
            </a:extLst>
          </p:cNvPr>
          <p:cNvSpPr>
            <a:spLocks noGrp="1"/>
          </p:cNvSpPr>
          <p:nvPr>
            <p:ph type="body" sz="quarter" idx="25"/>
          </p:nvPr>
        </p:nvSpPr>
        <p:spPr>
          <a:xfrm>
            <a:off x="4684319" y="1342320"/>
            <a:ext cx="4110432" cy="3210630"/>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0C9D3077-6F3D-6327-35E8-405F59FF9BB1}"/>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4447A38E-7B62-61B4-0A03-3A478D4A4DC3}"/>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Footer Placeholder 2">
            <a:extLst>
              <a:ext uri="{FF2B5EF4-FFF2-40B4-BE49-F238E27FC236}">
                <a16:creationId xmlns:a16="http://schemas.microsoft.com/office/drawing/2014/main" id="{63E25A3C-83F1-98BF-7D64-91908C95DF0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6" name="Text Placeholder 2">
            <a:extLst>
              <a:ext uri="{FF2B5EF4-FFF2-40B4-BE49-F238E27FC236}">
                <a16:creationId xmlns:a16="http://schemas.microsoft.com/office/drawing/2014/main" id="{4527E9BE-C95F-FAC5-50FD-76E54C1320A6}"/>
              </a:ext>
            </a:extLst>
          </p:cNvPr>
          <p:cNvSpPr>
            <a:spLocks noGrp="1"/>
          </p:cNvSpPr>
          <p:nvPr>
            <p:ph type="body" sz="quarter" idx="33"/>
          </p:nvPr>
        </p:nvSpPr>
        <p:spPr>
          <a:xfrm>
            <a:off x="365047" y="1009651"/>
            <a:ext cx="411043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7" name="Text Placeholder 2">
            <a:extLst>
              <a:ext uri="{FF2B5EF4-FFF2-40B4-BE49-F238E27FC236}">
                <a16:creationId xmlns:a16="http://schemas.microsoft.com/office/drawing/2014/main" id="{9C438286-0A23-A483-F3C7-7337E73E4B5B}"/>
              </a:ext>
            </a:extLst>
          </p:cNvPr>
          <p:cNvSpPr>
            <a:spLocks noGrp="1"/>
          </p:cNvSpPr>
          <p:nvPr>
            <p:ph type="body" sz="quarter" idx="37"/>
          </p:nvPr>
        </p:nvSpPr>
        <p:spPr>
          <a:xfrm>
            <a:off x="4684319" y="1009651"/>
            <a:ext cx="4110053"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3444195901"/>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ntent x3">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78F77354-B99A-6AE7-D9B5-24A115C847D0}"/>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3279"/>
            <a:ext cx="9144000" cy="3157211"/>
          </a:xfrm>
          <a:prstGeom prst="rect">
            <a:avLst/>
          </a:prstGeom>
        </p:spPr>
      </p:pic>
      <p:sp>
        <p:nvSpPr>
          <p:cNvPr id="9" name="Rectangle 8">
            <a:extLst>
              <a:ext uri="{FF2B5EF4-FFF2-40B4-BE49-F238E27FC236}">
                <a16:creationId xmlns:a16="http://schemas.microsoft.com/office/drawing/2014/main" id="{CAC6CB34-72B2-A59C-F1D9-B78DE238862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itle 10">
            <a:extLst>
              <a:ext uri="{FF2B5EF4-FFF2-40B4-BE49-F238E27FC236}">
                <a16:creationId xmlns:a16="http://schemas.microsoft.com/office/drawing/2014/main" id="{CE68B6CC-B4A1-A03B-A3E9-E9F4C29CE66D}"/>
              </a:ext>
            </a:extLst>
          </p:cNvPr>
          <p:cNvSpPr>
            <a:spLocks noGrp="1"/>
          </p:cNvSpPr>
          <p:nvPr>
            <p:ph type="title"/>
          </p:nvPr>
        </p:nvSpPr>
        <p:spPr/>
        <p:txBody>
          <a:bodyPr/>
          <a:lstStyle/>
          <a:p>
            <a:r>
              <a:rPr lang="en-GB"/>
              <a:t>Click to edit Master title style</a:t>
            </a:r>
          </a:p>
        </p:txBody>
      </p:sp>
      <p:sp>
        <p:nvSpPr>
          <p:cNvPr id="13" name="Text Placeholder 9">
            <a:extLst>
              <a:ext uri="{FF2B5EF4-FFF2-40B4-BE49-F238E27FC236}">
                <a16:creationId xmlns:a16="http://schemas.microsoft.com/office/drawing/2014/main" id="{6497056E-E7B2-5F1F-77DA-E4D0F3BCAE9C}"/>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2" name="Footer Placeholder 2">
            <a:extLst>
              <a:ext uri="{FF2B5EF4-FFF2-40B4-BE49-F238E27FC236}">
                <a16:creationId xmlns:a16="http://schemas.microsoft.com/office/drawing/2014/main" id="{1B7194E1-1E29-FB20-49E5-C7E58819D723}"/>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Text Placeholder 2">
            <a:extLst>
              <a:ext uri="{FF2B5EF4-FFF2-40B4-BE49-F238E27FC236}">
                <a16:creationId xmlns:a16="http://schemas.microsoft.com/office/drawing/2014/main" id="{8BD28CBB-DAD7-60D7-4730-C613DEEE4286}"/>
              </a:ext>
            </a:extLst>
          </p:cNvPr>
          <p:cNvSpPr>
            <a:spLocks noGrp="1"/>
          </p:cNvSpPr>
          <p:nvPr>
            <p:ph type="body" sz="quarter" idx="33"/>
          </p:nvPr>
        </p:nvSpPr>
        <p:spPr>
          <a:xfrm>
            <a:off x="365047" y="1009651"/>
            <a:ext cx="26753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14" name="Text Placeholder 2">
            <a:extLst>
              <a:ext uri="{FF2B5EF4-FFF2-40B4-BE49-F238E27FC236}">
                <a16:creationId xmlns:a16="http://schemas.microsoft.com/office/drawing/2014/main" id="{29944CE8-57FC-C28A-5E3D-9DFE719E5718}"/>
              </a:ext>
            </a:extLst>
          </p:cNvPr>
          <p:cNvSpPr>
            <a:spLocks noGrp="1"/>
          </p:cNvSpPr>
          <p:nvPr>
            <p:ph type="body" sz="quarter" idx="37"/>
          </p:nvPr>
        </p:nvSpPr>
        <p:spPr>
          <a:xfrm>
            <a:off x="3229534" y="1009651"/>
            <a:ext cx="26753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379F87BC-6761-709F-085A-1D095F877D41}"/>
              </a:ext>
            </a:extLst>
          </p:cNvPr>
          <p:cNvSpPr>
            <a:spLocks noGrp="1"/>
          </p:cNvSpPr>
          <p:nvPr>
            <p:ph type="body" sz="quarter" idx="38"/>
          </p:nvPr>
        </p:nvSpPr>
        <p:spPr>
          <a:xfrm>
            <a:off x="6119420" y="1009651"/>
            <a:ext cx="267495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6" name="Text Placeholder 2">
            <a:extLst>
              <a:ext uri="{FF2B5EF4-FFF2-40B4-BE49-F238E27FC236}">
                <a16:creationId xmlns:a16="http://schemas.microsoft.com/office/drawing/2014/main" id="{50D24730-D405-2D74-CD98-B828A667DEE8}"/>
              </a:ext>
            </a:extLst>
          </p:cNvPr>
          <p:cNvSpPr>
            <a:spLocks noGrp="1"/>
          </p:cNvSpPr>
          <p:nvPr>
            <p:ph type="body" sz="quarter" idx="22"/>
          </p:nvPr>
        </p:nvSpPr>
        <p:spPr>
          <a:xfrm>
            <a:off x="365049"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2">
            <a:extLst>
              <a:ext uri="{FF2B5EF4-FFF2-40B4-BE49-F238E27FC236}">
                <a16:creationId xmlns:a16="http://schemas.microsoft.com/office/drawing/2014/main" id="{6D84E56A-38B4-4DCF-6754-45F636E30919}"/>
              </a:ext>
            </a:extLst>
          </p:cNvPr>
          <p:cNvSpPr>
            <a:spLocks noGrp="1"/>
          </p:cNvSpPr>
          <p:nvPr>
            <p:ph type="body" sz="quarter" idx="30"/>
          </p:nvPr>
        </p:nvSpPr>
        <p:spPr>
          <a:xfrm>
            <a:off x="3229534"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82A5DCFA-DFCD-335A-E8FE-0C8EDE596F15}"/>
              </a:ext>
            </a:extLst>
          </p:cNvPr>
          <p:cNvSpPr>
            <a:spLocks noGrp="1"/>
          </p:cNvSpPr>
          <p:nvPr>
            <p:ph type="body" sz="quarter" idx="31"/>
          </p:nvPr>
        </p:nvSpPr>
        <p:spPr>
          <a:xfrm>
            <a:off x="6119420"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86049478"/>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ntent x3">
    <p:spTree>
      <p:nvGrpSpPr>
        <p:cNvPr id="1" name=""/>
        <p:cNvGrpSpPr/>
        <p:nvPr/>
      </p:nvGrpSpPr>
      <p:grpSpPr>
        <a:xfrm>
          <a:off x="0" y="0"/>
          <a:ext cx="0" cy="0"/>
          <a:chOff x="0" y="0"/>
          <a:chExt cx="0" cy="0"/>
        </a:xfrm>
      </p:grpSpPr>
      <p:pic>
        <p:nvPicPr>
          <p:cNvPr id="4" name="Picture 3" descr="A purple and blue waves&#10;&#10;Description automatically generated">
            <a:extLst>
              <a:ext uri="{FF2B5EF4-FFF2-40B4-BE49-F238E27FC236}">
                <a16:creationId xmlns:a16="http://schemas.microsoft.com/office/drawing/2014/main" id="{EA42E5A6-CA96-48F6-D08E-3AB3252CF1B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3278"/>
            <a:ext cx="9144000" cy="3157212"/>
          </a:xfrm>
          <a:prstGeom prst="rect">
            <a:avLst/>
          </a:prstGeom>
        </p:spPr>
      </p:pic>
      <p:sp>
        <p:nvSpPr>
          <p:cNvPr id="9" name="Rectangle 8">
            <a:extLst>
              <a:ext uri="{FF2B5EF4-FFF2-40B4-BE49-F238E27FC236}">
                <a16:creationId xmlns:a16="http://schemas.microsoft.com/office/drawing/2014/main" id="{CAC6CB34-72B2-A59C-F1D9-B78DE238862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itle 10">
            <a:extLst>
              <a:ext uri="{FF2B5EF4-FFF2-40B4-BE49-F238E27FC236}">
                <a16:creationId xmlns:a16="http://schemas.microsoft.com/office/drawing/2014/main" id="{CE68B6CC-B4A1-A03B-A3E9-E9F4C29CE66D}"/>
              </a:ext>
            </a:extLst>
          </p:cNvPr>
          <p:cNvSpPr>
            <a:spLocks noGrp="1"/>
          </p:cNvSpPr>
          <p:nvPr>
            <p:ph type="title"/>
          </p:nvPr>
        </p:nvSpPr>
        <p:spPr/>
        <p:txBody>
          <a:bodyPr/>
          <a:lstStyle/>
          <a:p>
            <a:r>
              <a:rPr lang="en-GB"/>
              <a:t>Click to edit Master title style</a:t>
            </a:r>
          </a:p>
        </p:txBody>
      </p:sp>
      <p:sp>
        <p:nvSpPr>
          <p:cNvPr id="13" name="Text Placeholder 9">
            <a:extLst>
              <a:ext uri="{FF2B5EF4-FFF2-40B4-BE49-F238E27FC236}">
                <a16:creationId xmlns:a16="http://schemas.microsoft.com/office/drawing/2014/main" id="{6497056E-E7B2-5F1F-77DA-E4D0F3BCAE9C}"/>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2" name="Footer Placeholder 2">
            <a:extLst>
              <a:ext uri="{FF2B5EF4-FFF2-40B4-BE49-F238E27FC236}">
                <a16:creationId xmlns:a16="http://schemas.microsoft.com/office/drawing/2014/main" id="{1B7194E1-1E29-FB20-49E5-C7E58819D723}"/>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Text Placeholder 2">
            <a:extLst>
              <a:ext uri="{FF2B5EF4-FFF2-40B4-BE49-F238E27FC236}">
                <a16:creationId xmlns:a16="http://schemas.microsoft.com/office/drawing/2014/main" id="{8BD28CBB-DAD7-60D7-4730-C613DEEE4286}"/>
              </a:ext>
            </a:extLst>
          </p:cNvPr>
          <p:cNvSpPr>
            <a:spLocks noGrp="1"/>
          </p:cNvSpPr>
          <p:nvPr>
            <p:ph type="body" sz="quarter" idx="33"/>
          </p:nvPr>
        </p:nvSpPr>
        <p:spPr>
          <a:xfrm>
            <a:off x="365047" y="1009651"/>
            <a:ext cx="26753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4" name="Text Placeholder 2">
            <a:extLst>
              <a:ext uri="{FF2B5EF4-FFF2-40B4-BE49-F238E27FC236}">
                <a16:creationId xmlns:a16="http://schemas.microsoft.com/office/drawing/2014/main" id="{29944CE8-57FC-C28A-5E3D-9DFE719E5718}"/>
              </a:ext>
            </a:extLst>
          </p:cNvPr>
          <p:cNvSpPr>
            <a:spLocks noGrp="1"/>
          </p:cNvSpPr>
          <p:nvPr>
            <p:ph type="body" sz="quarter" idx="37"/>
          </p:nvPr>
        </p:nvSpPr>
        <p:spPr>
          <a:xfrm>
            <a:off x="3229534" y="1009651"/>
            <a:ext cx="26753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379F87BC-6761-709F-085A-1D095F877D41}"/>
              </a:ext>
            </a:extLst>
          </p:cNvPr>
          <p:cNvSpPr>
            <a:spLocks noGrp="1"/>
          </p:cNvSpPr>
          <p:nvPr>
            <p:ph type="body" sz="quarter" idx="38"/>
          </p:nvPr>
        </p:nvSpPr>
        <p:spPr>
          <a:xfrm>
            <a:off x="6119420" y="1009651"/>
            <a:ext cx="267495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6" name="Text Placeholder 2">
            <a:extLst>
              <a:ext uri="{FF2B5EF4-FFF2-40B4-BE49-F238E27FC236}">
                <a16:creationId xmlns:a16="http://schemas.microsoft.com/office/drawing/2014/main" id="{50D24730-D405-2D74-CD98-B828A667DEE8}"/>
              </a:ext>
            </a:extLst>
          </p:cNvPr>
          <p:cNvSpPr>
            <a:spLocks noGrp="1"/>
          </p:cNvSpPr>
          <p:nvPr>
            <p:ph type="body" sz="quarter" idx="22"/>
          </p:nvPr>
        </p:nvSpPr>
        <p:spPr>
          <a:xfrm>
            <a:off x="365049"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2">
            <a:extLst>
              <a:ext uri="{FF2B5EF4-FFF2-40B4-BE49-F238E27FC236}">
                <a16:creationId xmlns:a16="http://schemas.microsoft.com/office/drawing/2014/main" id="{6D84E56A-38B4-4DCF-6754-45F636E30919}"/>
              </a:ext>
            </a:extLst>
          </p:cNvPr>
          <p:cNvSpPr>
            <a:spLocks noGrp="1"/>
          </p:cNvSpPr>
          <p:nvPr>
            <p:ph type="body" sz="quarter" idx="30"/>
          </p:nvPr>
        </p:nvSpPr>
        <p:spPr>
          <a:xfrm>
            <a:off x="3229534"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82A5DCFA-DFCD-335A-E8FE-0C8EDE596F15}"/>
              </a:ext>
            </a:extLst>
          </p:cNvPr>
          <p:cNvSpPr>
            <a:spLocks noGrp="1"/>
          </p:cNvSpPr>
          <p:nvPr>
            <p:ph type="body" sz="quarter" idx="31"/>
          </p:nvPr>
        </p:nvSpPr>
        <p:spPr>
          <a:xfrm>
            <a:off x="6119420" y="1342320"/>
            <a:ext cx="2675331" cy="3210629"/>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04349149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ontent x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C669DC-674D-8D3B-8007-239A6AF5BF13}"/>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3279"/>
            <a:ext cx="9144000" cy="3157211"/>
          </a:xfrm>
          <a:prstGeom prst="rect">
            <a:avLst/>
          </a:prstGeom>
        </p:spPr>
      </p:pic>
      <p:sp>
        <p:nvSpPr>
          <p:cNvPr id="11" name="Rectangle 10">
            <a:extLst>
              <a:ext uri="{FF2B5EF4-FFF2-40B4-BE49-F238E27FC236}">
                <a16:creationId xmlns:a16="http://schemas.microsoft.com/office/drawing/2014/main" id="{941F3B54-359E-2B32-FAA1-E5035C2E6F3B}"/>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BB28948A-3A30-DAAA-9987-45A22C793F10}"/>
              </a:ext>
            </a:extLst>
          </p:cNvPr>
          <p:cNvSpPr>
            <a:spLocks noGrp="1"/>
          </p:cNvSpPr>
          <p:nvPr>
            <p:ph type="body" sz="quarter" idx="22"/>
          </p:nvPr>
        </p:nvSpPr>
        <p:spPr>
          <a:xfrm>
            <a:off x="364591"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2">
            <a:extLst>
              <a:ext uri="{FF2B5EF4-FFF2-40B4-BE49-F238E27FC236}">
                <a16:creationId xmlns:a16="http://schemas.microsoft.com/office/drawing/2014/main" id="{C59860C5-2592-EAB9-8853-34E1E7E69CCD}"/>
              </a:ext>
            </a:extLst>
          </p:cNvPr>
          <p:cNvSpPr>
            <a:spLocks noGrp="1"/>
          </p:cNvSpPr>
          <p:nvPr>
            <p:ph type="body" sz="quarter" idx="33"/>
          </p:nvPr>
        </p:nvSpPr>
        <p:spPr>
          <a:xfrm>
            <a:off x="2514007"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Text Placeholder 2">
            <a:extLst>
              <a:ext uri="{FF2B5EF4-FFF2-40B4-BE49-F238E27FC236}">
                <a16:creationId xmlns:a16="http://schemas.microsoft.com/office/drawing/2014/main" id="{1F5A0837-D320-A897-2E0A-2265469A5B97}"/>
              </a:ext>
            </a:extLst>
          </p:cNvPr>
          <p:cNvSpPr>
            <a:spLocks noGrp="1"/>
          </p:cNvSpPr>
          <p:nvPr>
            <p:ph type="body" sz="quarter" idx="34"/>
          </p:nvPr>
        </p:nvSpPr>
        <p:spPr>
          <a:xfrm>
            <a:off x="4663423"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2">
            <a:extLst>
              <a:ext uri="{FF2B5EF4-FFF2-40B4-BE49-F238E27FC236}">
                <a16:creationId xmlns:a16="http://schemas.microsoft.com/office/drawing/2014/main" id="{807E7520-5B3F-DE10-4FA2-B2879465B24E}"/>
              </a:ext>
            </a:extLst>
          </p:cNvPr>
          <p:cNvSpPr>
            <a:spLocks noGrp="1"/>
          </p:cNvSpPr>
          <p:nvPr>
            <p:ph type="body" sz="quarter" idx="35"/>
          </p:nvPr>
        </p:nvSpPr>
        <p:spPr>
          <a:xfrm>
            <a:off x="6812840"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49228984-1B87-7DE6-0DC6-211D476380BD}"/>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AC705BEC-35E7-982C-E8AE-24E6096B1CF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CC6599DA-1265-B4B4-B9B4-D74BB96A933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0" name="Text Placeholder 2">
            <a:extLst>
              <a:ext uri="{FF2B5EF4-FFF2-40B4-BE49-F238E27FC236}">
                <a16:creationId xmlns:a16="http://schemas.microsoft.com/office/drawing/2014/main" id="{8A3568E0-1596-4CD8-6FC1-412DE62ECC0F}"/>
              </a:ext>
            </a:extLst>
          </p:cNvPr>
          <p:cNvSpPr>
            <a:spLocks noGrp="1"/>
          </p:cNvSpPr>
          <p:nvPr>
            <p:ph type="body" sz="quarter" idx="31"/>
          </p:nvPr>
        </p:nvSpPr>
        <p:spPr>
          <a:xfrm>
            <a:off x="365047"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13" name="Text Placeholder 2">
            <a:extLst>
              <a:ext uri="{FF2B5EF4-FFF2-40B4-BE49-F238E27FC236}">
                <a16:creationId xmlns:a16="http://schemas.microsoft.com/office/drawing/2014/main" id="{7BF764D8-8388-D3EA-4831-EAE4BAE7AE2C}"/>
              </a:ext>
            </a:extLst>
          </p:cNvPr>
          <p:cNvSpPr>
            <a:spLocks noGrp="1"/>
          </p:cNvSpPr>
          <p:nvPr>
            <p:ph type="body" sz="quarter" idx="36"/>
          </p:nvPr>
        </p:nvSpPr>
        <p:spPr>
          <a:xfrm>
            <a:off x="251466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F9451458-211D-6BB3-5F7E-0501798BA3A2}"/>
              </a:ext>
            </a:extLst>
          </p:cNvPr>
          <p:cNvSpPr>
            <a:spLocks noGrp="1"/>
          </p:cNvSpPr>
          <p:nvPr>
            <p:ph type="body" sz="quarter" idx="37"/>
          </p:nvPr>
        </p:nvSpPr>
        <p:spPr>
          <a:xfrm>
            <a:off x="465842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7" name="Text Placeholder 2">
            <a:extLst>
              <a:ext uri="{FF2B5EF4-FFF2-40B4-BE49-F238E27FC236}">
                <a16:creationId xmlns:a16="http://schemas.microsoft.com/office/drawing/2014/main" id="{570473C1-DCF7-F44A-2CDD-ABDD07A2E5D7}"/>
              </a:ext>
            </a:extLst>
          </p:cNvPr>
          <p:cNvSpPr>
            <a:spLocks noGrp="1"/>
          </p:cNvSpPr>
          <p:nvPr>
            <p:ph type="body" sz="quarter" idx="38"/>
          </p:nvPr>
        </p:nvSpPr>
        <p:spPr>
          <a:xfrm>
            <a:off x="680726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164741976"/>
      </p:ext>
    </p:extLst>
  </p:cSld>
  <p:clrMapOvr>
    <a:masterClrMapping/>
  </p:clrMapOvr>
  <p:extLst>
    <p:ext uri="{DCECCB84-F9BA-43D5-87BE-67443E8EF086}">
      <p15:sldGuideLst xmlns:p15="http://schemas.microsoft.com/office/powerpoint/2012/main">
        <p15:guide id="1" pos="4286" userDrawn="1">
          <p15:clr>
            <a:srgbClr val="FBAE40"/>
          </p15:clr>
        </p15:guide>
        <p15:guide id="2" pos="2980" userDrawn="1">
          <p15:clr>
            <a:srgbClr val="FBAE40"/>
          </p15:clr>
        </p15:guide>
        <p15:guide id="3" pos="30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x4">
    <p:spTree>
      <p:nvGrpSpPr>
        <p:cNvPr id="1" name=""/>
        <p:cNvGrpSpPr/>
        <p:nvPr/>
      </p:nvGrpSpPr>
      <p:grpSpPr>
        <a:xfrm>
          <a:off x="0" y="0"/>
          <a:ext cx="0" cy="0"/>
          <a:chOff x="0" y="0"/>
          <a:chExt cx="0" cy="0"/>
        </a:xfrm>
      </p:grpSpPr>
      <p:pic>
        <p:nvPicPr>
          <p:cNvPr id="4" name="Picture 3" descr="A purple and blue waves&#10;&#10;Description automatically generated">
            <a:extLst>
              <a:ext uri="{FF2B5EF4-FFF2-40B4-BE49-F238E27FC236}">
                <a16:creationId xmlns:a16="http://schemas.microsoft.com/office/drawing/2014/main" id="{75959077-5B69-2566-B456-5E2F63DB7775}"/>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3278"/>
            <a:ext cx="9144000" cy="3157212"/>
          </a:xfrm>
          <a:prstGeom prst="rect">
            <a:avLst/>
          </a:prstGeom>
        </p:spPr>
      </p:pic>
      <p:sp>
        <p:nvSpPr>
          <p:cNvPr id="11" name="Rectangle 10">
            <a:extLst>
              <a:ext uri="{FF2B5EF4-FFF2-40B4-BE49-F238E27FC236}">
                <a16:creationId xmlns:a16="http://schemas.microsoft.com/office/drawing/2014/main" id="{941F3B54-359E-2B32-FAA1-E5035C2E6F3B}"/>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BB28948A-3A30-DAAA-9987-45A22C793F10}"/>
              </a:ext>
            </a:extLst>
          </p:cNvPr>
          <p:cNvSpPr>
            <a:spLocks noGrp="1"/>
          </p:cNvSpPr>
          <p:nvPr>
            <p:ph type="body" sz="quarter" idx="22"/>
          </p:nvPr>
        </p:nvSpPr>
        <p:spPr>
          <a:xfrm>
            <a:off x="364591"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5" name="Text Placeholder 2">
            <a:extLst>
              <a:ext uri="{FF2B5EF4-FFF2-40B4-BE49-F238E27FC236}">
                <a16:creationId xmlns:a16="http://schemas.microsoft.com/office/drawing/2014/main" id="{C59860C5-2592-EAB9-8853-34E1E7E69CCD}"/>
              </a:ext>
            </a:extLst>
          </p:cNvPr>
          <p:cNvSpPr>
            <a:spLocks noGrp="1"/>
          </p:cNvSpPr>
          <p:nvPr>
            <p:ph type="body" sz="quarter" idx="33"/>
          </p:nvPr>
        </p:nvSpPr>
        <p:spPr>
          <a:xfrm>
            <a:off x="2514007"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Text Placeholder 2">
            <a:extLst>
              <a:ext uri="{FF2B5EF4-FFF2-40B4-BE49-F238E27FC236}">
                <a16:creationId xmlns:a16="http://schemas.microsoft.com/office/drawing/2014/main" id="{1F5A0837-D320-A897-2E0A-2265469A5B97}"/>
              </a:ext>
            </a:extLst>
          </p:cNvPr>
          <p:cNvSpPr>
            <a:spLocks noGrp="1"/>
          </p:cNvSpPr>
          <p:nvPr>
            <p:ph type="body" sz="quarter" idx="34"/>
          </p:nvPr>
        </p:nvSpPr>
        <p:spPr>
          <a:xfrm>
            <a:off x="4663423"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2">
            <a:extLst>
              <a:ext uri="{FF2B5EF4-FFF2-40B4-BE49-F238E27FC236}">
                <a16:creationId xmlns:a16="http://schemas.microsoft.com/office/drawing/2014/main" id="{807E7520-5B3F-DE10-4FA2-B2879465B24E}"/>
              </a:ext>
            </a:extLst>
          </p:cNvPr>
          <p:cNvSpPr>
            <a:spLocks noGrp="1"/>
          </p:cNvSpPr>
          <p:nvPr>
            <p:ph type="body" sz="quarter" idx="35"/>
          </p:nvPr>
        </p:nvSpPr>
        <p:spPr>
          <a:xfrm>
            <a:off x="6812840" y="1342322"/>
            <a:ext cx="1981911" cy="3210628"/>
          </a:xfrm>
          <a:prstGeom prst="rect">
            <a:avLst/>
          </a:prstGeom>
        </p:spPr>
        <p:txBody>
          <a:bodyPr lIns="0">
            <a:normAutofit/>
          </a:bodyPr>
          <a:lstStyle>
            <a:lvl1pPr marL="0" indent="0" algn="l">
              <a:buNone/>
              <a:defRPr sz="1000"/>
            </a:lvl1pPr>
            <a:lvl2pPr marL="457200" indent="0" algn="l">
              <a:buNone/>
              <a:defRPr sz="1000"/>
            </a:lvl2pPr>
            <a:lvl3pPr marL="914400" indent="0" algn="l">
              <a:buNone/>
              <a:defRPr sz="1000"/>
            </a:lvl3pPr>
            <a:lvl4pPr marL="1371600" indent="0" algn="l">
              <a:buNone/>
              <a:defRPr sz="1000"/>
            </a:lvl4pPr>
            <a:lvl5pPr marL="1828800" indent="0" algn="l">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49228984-1B87-7DE6-0DC6-211D476380BD}"/>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AC705BEC-35E7-982C-E8AE-24E6096B1CF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CC6599DA-1265-B4B4-B9B4-D74BB96A933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0" name="Text Placeholder 2">
            <a:extLst>
              <a:ext uri="{FF2B5EF4-FFF2-40B4-BE49-F238E27FC236}">
                <a16:creationId xmlns:a16="http://schemas.microsoft.com/office/drawing/2014/main" id="{8A3568E0-1596-4CD8-6FC1-412DE62ECC0F}"/>
              </a:ext>
            </a:extLst>
          </p:cNvPr>
          <p:cNvSpPr>
            <a:spLocks noGrp="1"/>
          </p:cNvSpPr>
          <p:nvPr>
            <p:ph type="body" sz="quarter" idx="31"/>
          </p:nvPr>
        </p:nvSpPr>
        <p:spPr>
          <a:xfrm>
            <a:off x="365047"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3" name="Text Placeholder 2">
            <a:extLst>
              <a:ext uri="{FF2B5EF4-FFF2-40B4-BE49-F238E27FC236}">
                <a16:creationId xmlns:a16="http://schemas.microsoft.com/office/drawing/2014/main" id="{7BF764D8-8388-D3EA-4831-EAE4BAE7AE2C}"/>
              </a:ext>
            </a:extLst>
          </p:cNvPr>
          <p:cNvSpPr>
            <a:spLocks noGrp="1"/>
          </p:cNvSpPr>
          <p:nvPr>
            <p:ph type="body" sz="quarter" idx="36"/>
          </p:nvPr>
        </p:nvSpPr>
        <p:spPr>
          <a:xfrm>
            <a:off x="251466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F9451458-211D-6BB3-5F7E-0501798BA3A2}"/>
              </a:ext>
            </a:extLst>
          </p:cNvPr>
          <p:cNvSpPr>
            <a:spLocks noGrp="1"/>
          </p:cNvSpPr>
          <p:nvPr>
            <p:ph type="body" sz="quarter" idx="37"/>
          </p:nvPr>
        </p:nvSpPr>
        <p:spPr>
          <a:xfrm>
            <a:off x="465842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7" name="Text Placeholder 2">
            <a:extLst>
              <a:ext uri="{FF2B5EF4-FFF2-40B4-BE49-F238E27FC236}">
                <a16:creationId xmlns:a16="http://schemas.microsoft.com/office/drawing/2014/main" id="{570473C1-DCF7-F44A-2CDD-ABDD07A2E5D7}"/>
              </a:ext>
            </a:extLst>
          </p:cNvPr>
          <p:cNvSpPr>
            <a:spLocks noGrp="1"/>
          </p:cNvSpPr>
          <p:nvPr>
            <p:ph type="body" sz="quarter" idx="38"/>
          </p:nvPr>
        </p:nvSpPr>
        <p:spPr>
          <a:xfrm>
            <a:off x="6807269" y="1009651"/>
            <a:ext cx="1981455"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487512832"/>
      </p:ext>
    </p:extLst>
  </p:cSld>
  <p:clrMapOvr>
    <a:masterClrMapping/>
  </p:clrMapOvr>
  <p:extLst>
    <p:ext uri="{DCECCB84-F9BA-43D5-87BE-67443E8EF086}">
      <p15:sldGuideLst xmlns:p15="http://schemas.microsoft.com/office/powerpoint/2012/main">
        <p15:guide id="1" pos="4286" userDrawn="1">
          <p15:clr>
            <a:srgbClr val="FBAE40"/>
          </p15:clr>
        </p15:guide>
        <p15:guide id="2" pos="2980" userDrawn="1">
          <p15:clr>
            <a:srgbClr val="FBAE40"/>
          </p15:clr>
        </p15:guide>
        <p15:guide id="3" pos="30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x1 + Content x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B65CFE-0B67-2533-647D-216940EFCEBE}"/>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79514"/>
            <a:ext cx="9144000" cy="3157211"/>
          </a:xfrm>
          <a:prstGeom prst="rect">
            <a:avLst/>
          </a:prstGeom>
        </p:spPr>
      </p:pic>
      <p:sp>
        <p:nvSpPr>
          <p:cNvPr id="9" name="Rectangle 8">
            <a:extLst>
              <a:ext uri="{FF2B5EF4-FFF2-40B4-BE49-F238E27FC236}">
                <a16:creationId xmlns:a16="http://schemas.microsoft.com/office/drawing/2014/main" id="{0E09997F-95B0-A63A-8EB1-6BFE16E93F40}"/>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2">
            <a:extLst>
              <a:ext uri="{FF2B5EF4-FFF2-40B4-BE49-F238E27FC236}">
                <a16:creationId xmlns:a16="http://schemas.microsoft.com/office/drawing/2014/main" id="{CC2CEA99-829E-FD47-A2BD-8C1D622245B9}"/>
              </a:ext>
            </a:extLst>
          </p:cNvPr>
          <p:cNvSpPr>
            <a:spLocks noGrp="1"/>
          </p:cNvSpPr>
          <p:nvPr>
            <p:ph type="body" sz="quarter" idx="32"/>
          </p:nvPr>
        </p:nvSpPr>
        <p:spPr>
          <a:xfrm>
            <a:off x="364591" y="1009650"/>
            <a:ext cx="8429781"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a:t>
            </a:r>
          </a:p>
        </p:txBody>
      </p:sp>
      <p:sp>
        <p:nvSpPr>
          <p:cNvPr id="2" name="Text Placeholder 2">
            <a:extLst>
              <a:ext uri="{FF2B5EF4-FFF2-40B4-BE49-F238E27FC236}">
                <a16:creationId xmlns:a16="http://schemas.microsoft.com/office/drawing/2014/main" id="{AB097C9F-F869-3F01-CEB3-164DD7B015C8}"/>
              </a:ext>
            </a:extLst>
          </p:cNvPr>
          <p:cNvSpPr>
            <a:spLocks noGrp="1"/>
          </p:cNvSpPr>
          <p:nvPr>
            <p:ph type="body" sz="quarter" idx="23"/>
          </p:nvPr>
        </p:nvSpPr>
        <p:spPr>
          <a:xfrm>
            <a:off x="364591" y="1337766"/>
            <a:ext cx="8429781" cy="3215185"/>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itle 12">
            <a:extLst>
              <a:ext uri="{FF2B5EF4-FFF2-40B4-BE49-F238E27FC236}">
                <a16:creationId xmlns:a16="http://schemas.microsoft.com/office/drawing/2014/main" id="{9166AF49-E362-7AA4-5204-3F01326F88C9}"/>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4C96EE21-241E-ADBA-A344-36D0B69A90CF}"/>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D031C22B-CD52-E342-0D2B-576C326821D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048240012"/>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Header x1 + Content x1">
    <p:spTree>
      <p:nvGrpSpPr>
        <p:cNvPr id="1" name=""/>
        <p:cNvGrpSpPr/>
        <p:nvPr/>
      </p:nvGrpSpPr>
      <p:grpSpPr>
        <a:xfrm>
          <a:off x="0" y="0"/>
          <a:ext cx="0" cy="0"/>
          <a:chOff x="0" y="0"/>
          <a:chExt cx="0" cy="0"/>
        </a:xfrm>
      </p:grpSpPr>
      <p:pic>
        <p:nvPicPr>
          <p:cNvPr id="7" name="Picture 6" descr="A purple and blue waves&#10;&#10;Description automatically generated">
            <a:extLst>
              <a:ext uri="{FF2B5EF4-FFF2-40B4-BE49-F238E27FC236}">
                <a16:creationId xmlns:a16="http://schemas.microsoft.com/office/drawing/2014/main" id="{B7CA29FF-8219-3E6D-39F5-1E9045D6879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3280"/>
            <a:ext cx="9144000" cy="3157212"/>
          </a:xfrm>
          <a:prstGeom prst="rect">
            <a:avLst/>
          </a:prstGeom>
        </p:spPr>
      </p:pic>
      <p:sp>
        <p:nvSpPr>
          <p:cNvPr id="10" name="Rectangle 9">
            <a:extLst>
              <a:ext uri="{FF2B5EF4-FFF2-40B4-BE49-F238E27FC236}">
                <a16:creationId xmlns:a16="http://schemas.microsoft.com/office/drawing/2014/main" id="{5EB0FA2E-4247-5CAD-F67C-4B3B998E278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 Placeholder 2">
            <a:extLst>
              <a:ext uri="{FF2B5EF4-FFF2-40B4-BE49-F238E27FC236}">
                <a16:creationId xmlns:a16="http://schemas.microsoft.com/office/drawing/2014/main" id="{CC2CEA99-829E-FD47-A2BD-8C1D622245B9}"/>
              </a:ext>
            </a:extLst>
          </p:cNvPr>
          <p:cNvSpPr>
            <a:spLocks noGrp="1"/>
          </p:cNvSpPr>
          <p:nvPr>
            <p:ph type="body" sz="quarter" idx="32"/>
          </p:nvPr>
        </p:nvSpPr>
        <p:spPr>
          <a:xfrm>
            <a:off x="364591" y="1009650"/>
            <a:ext cx="8429781"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a:t>
            </a:r>
          </a:p>
        </p:txBody>
      </p:sp>
      <p:sp>
        <p:nvSpPr>
          <p:cNvPr id="13" name="Title 12">
            <a:extLst>
              <a:ext uri="{FF2B5EF4-FFF2-40B4-BE49-F238E27FC236}">
                <a16:creationId xmlns:a16="http://schemas.microsoft.com/office/drawing/2014/main" id="{9166AF49-E362-7AA4-5204-3F01326F88C9}"/>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4C96EE21-241E-ADBA-A344-36D0B69A90CF}"/>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3C5E1D00-E626-82C0-4836-A62BB286A02B}"/>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4" name="Text Placeholder 2">
            <a:extLst>
              <a:ext uri="{FF2B5EF4-FFF2-40B4-BE49-F238E27FC236}">
                <a16:creationId xmlns:a16="http://schemas.microsoft.com/office/drawing/2014/main" id="{BBDD4DF3-75D8-A480-8255-88FFD0BB2C9C}"/>
              </a:ext>
            </a:extLst>
          </p:cNvPr>
          <p:cNvSpPr>
            <a:spLocks noGrp="1"/>
          </p:cNvSpPr>
          <p:nvPr>
            <p:ph type="body" sz="quarter" idx="23"/>
          </p:nvPr>
        </p:nvSpPr>
        <p:spPr>
          <a:xfrm>
            <a:off x="364591" y="1337766"/>
            <a:ext cx="8429781" cy="3215185"/>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068286587"/>
      </p:ext>
    </p:extLst>
  </p:cSld>
  <p:clrMapOvr>
    <a:masterClrMapping/>
  </p:clrMapOvr>
  <p:extLst>
    <p:ext uri="{DCECCB84-F9BA-43D5-87BE-67443E8EF086}">
      <p15:sldGuideLst xmlns:p15="http://schemas.microsoft.com/office/powerpoint/2012/main">
        <p15:guide id="1" orient="horz" pos="162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Header x2 + Content x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5827410-7950-724A-2298-839050C37174}"/>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2548"/>
            <a:ext cx="9144000" cy="3157211"/>
          </a:xfrm>
          <a:prstGeom prst="rect">
            <a:avLst/>
          </a:prstGeom>
        </p:spPr>
      </p:pic>
      <p:sp>
        <p:nvSpPr>
          <p:cNvPr id="8" name="Rectangle 7">
            <a:extLst>
              <a:ext uri="{FF2B5EF4-FFF2-40B4-BE49-F238E27FC236}">
                <a16:creationId xmlns:a16="http://schemas.microsoft.com/office/drawing/2014/main" id="{E07981DD-5B50-4BE2-5980-CFA7DCC29D7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E058C108-8786-AE26-7283-CC31501B5087}"/>
              </a:ext>
            </a:extLst>
          </p:cNvPr>
          <p:cNvSpPr>
            <a:spLocks noGrp="1"/>
          </p:cNvSpPr>
          <p:nvPr>
            <p:ph type="body" sz="quarter" idx="23"/>
          </p:nvPr>
        </p:nvSpPr>
        <p:spPr>
          <a:xfrm>
            <a:off x="365048" y="1337766"/>
            <a:ext cx="4086000" cy="321518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 Placeholder 2">
            <a:extLst>
              <a:ext uri="{FF2B5EF4-FFF2-40B4-BE49-F238E27FC236}">
                <a16:creationId xmlns:a16="http://schemas.microsoft.com/office/drawing/2014/main" id="{178C11B0-8DFB-AFD4-964F-595253243FB0}"/>
              </a:ext>
            </a:extLst>
          </p:cNvPr>
          <p:cNvSpPr>
            <a:spLocks noGrp="1"/>
          </p:cNvSpPr>
          <p:nvPr>
            <p:ph type="body" sz="quarter" idx="29"/>
          </p:nvPr>
        </p:nvSpPr>
        <p:spPr>
          <a:xfrm>
            <a:off x="4708751" y="1337766"/>
            <a:ext cx="4086000" cy="321518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2">
            <a:extLst>
              <a:ext uri="{FF2B5EF4-FFF2-40B4-BE49-F238E27FC236}">
                <a16:creationId xmlns:a16="http://schemas.microsoft.com/office/drawing/2014/main" id="{083BB4E9-5574-3AB2-1102-CC83A986D543}"/>
              </a:ext>
            </a:extLst>
          </p:cNvPr>
          <p:cNvSpPr>
            <a:spLocks noGrp="1"/>
          </p:cNvSpPr>
          <p:nvPr>
            <p:ph type="body" sz="quarter" idx="32"/>
          </p:nvPr>
        </p:nvSpPr>
        <p:spPr>
          <a:xfrm>
            <a:off x="365049" y="1009650"/>
            <a:ext cx="4086000"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a:t>
            </a:r>
          </a:p>
        </p:txBody>
      </p:sp>
      <p:sp>
        <p:nvSpPr>
          <p:cNvPr id="11" name="Text Placeholder 2">
            <a:extLst>
              <a:ext uri="{FF2B5EF4-FFF2-40B4-BE49-F238E27FC236}">
                <a16:creationId xmlns:a16="http://schemas.microsoft.com/office/drawing/2014/main" id="{BABE9937-A89F-68EA-30F3-A65FDDE1A6C1}"/>
              </a:ext>
            </a:extLst>
          </p:cNvPr>
          <p:cNvSpPr>
            <a:spLocks noGrp="1"/>
          </p:cNvSpPr>
          <p:nvPr>
            <p:ph type="body" sz="quarter" idx="33"/>
          </p:nvPr>
        </p:nvSpPr>
        <p:spPr>
          <a:xfrm>
            <a:off x="4708037" y="1009650"/>
            <a:ext cx="4086000"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a:t>
            </a:r>
          </a:p>
        </p:txBody>
      </p:sp>
      <p:sp>
        <p:nvSpPr>
          <p:cNvPr id="17" name="Title 16">
            <a:extLst>
              <a:ext uri="{FF2B5EF4-FFF2-40B4-BE49-F238E27FC236}">
                <a16:creationId xmlns:a16="http://schemas.microsoft.com/office/drawing/2014/main" id="{EA24416C-F45F-68E7-34A6-5BBC6F07D2CA}"/>
              </a:ext>
            </a:extLst>
          </p:cNvPr>
          <p:cNvSpPr>
            <a:spLocks noGrp="1"/>
          </p:cNvSpPr>
          <p:nvPr>
            <p:ph type="title"/>
          </p:nvPr>
        </p:nvSpPr>
        <p:spPr/>
        <p:txBody>
          <a:bodyPr/>
          <a:lstStyle/>
          <a:p>
            <a:r>
              <a:rPr lang="en-GB"/>
              <a:t>Click to edit Master title style</a:t>
            </a:r>
          </a:p>
        </p:txBody>
      </p:sp>
      <p:sp>
        <p:nvSpPr>
          <p:cNvPr id="18" name="Text Placeholder 9">
            <a:extLst>
              <a:ext uri="{FF2B5EF4-FFF2-40B4-BE49-F238E27FC236}">
                <a16:creationId xmlns:a16="http://schemas.microsoft.com/office/drawing/2014/main" id="{236E20EC-B998-3F74-DEC9-DD1D9FD948ED}"/>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42AC15D7-3EBF-2D1C-F71C-B2EE750A42AF}"/>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859448699"/>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Header x2 + Content x2">
    <p:spTree>
      <p:nvGrpSpPr>
        <p:cNvPr id="1" name=""/>
        <p:cNvGrpSpPr/>
        <p:nvPr/>
      </p:nvGrpSpPr>
      <p:grpSpPr>
        <a:xfrm>
          <a:off x="0" y="0"/>
          <a:ext cx="0" cy="0"/>
          <a:chOff x="0" y="0"/>
          <a:chExt cx="0" cy="0"/>
        </a:xfrm>
      </p:grpSpPr>
      <p:pic>
        <p:nvPicPr>
          <p:cNvPr id="3" name="Picture 2" descr="A purple and blue waves&#10;&#10;Description automatically generated">
            <a:extLst>
              <a:ext uri="{FF2B5EF4-FFF2-40B4-BE49-F238E27FC236}">
                <a16:creationId xmlns:a16="http://schemas.microsoft.com/office/drawing/2014/main" id="{CDFB6842-41B5-6FF2-2895-769AFFE8EE23}"/>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10" name="Rectangle 9">
            <a:extLst>
              <a:ext uri="{FF2B5EF4-FFF2-40B4-BE49-F238E27FC236}">
                <a16:creationId xmlns:a16="http://schemas.microsoft.com/office/drawing/2014/main" id="{A854D0E5-44E3-DDE1-F7B5-82EE8F5349A2}"/>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Text Placeholder 2">
            <a:extLst>
              <a:ext uri="{FF2B5EF4-FFF2-40B4-BE49-F238E27FC236}">
                <a16:creationId xmlns:a16="http://schemas.microsoft.com/office/drawing/2014/main" id="{083BB4E9-5574-3AB2-1102-CC83A986D543}"/>
              </a:ext>
            </a:extLst>
          </p:cNvPr>
          <p:cNvSpPr>
            <a:spLocks noGrp="1"/>
          </p:cNvSpPr>
          <p:nvPr>
            <p:ph type="body" sz="quarter" idx="32"/>
          </p:nvPr>
        </p:nvSpPr>
        <p:spPr>
          <a:xfrm>
            <a:off x="365049" y="1009650"/>
            <a:ext cx="4086000"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a:t>
            </a:r>
          </a:p>
        </p:txBody>
      </p:sp>
      <p:sp>
        <p:nvSpPr>
          <p:cNvPr id="17" name="Title 16">
            <a:extLst>
              <a:ext uri="{FF2B5EF4-FFF2-40B4-BE49-F238E27FC236}">
                <a16:creationId xmlns:a16="http://schemas.microsoft.com/office/drawing/2014/main" id="{EA24416C-F45F-68E7-34A6-5BBC6F07D2CA}"/>
              </a:ext>
            </a:extLst>
          </p:cNvPr>
          <p:cNvSpPr>
            <a:spLocks noGrp="1"/>
          </p:cNvSpPr>
          <p:nvPr>
            <p:ph type="title"/>
          </p:nvPr>
        </p:nvSpPr>
        <p:spPr/>
        <p:txBody>
          <a:bodyPr/>
          <a:lstStyle/>
          <a:p>
            <a:r>
              <a:rPr lang="en-GB"/>
              <a:t>Click to edit Master title style</a:t>
            </a:r>
          </a:p>
        </p:txBody>
      </p:sp>
      <p:sp>
        <p:nvSpPr>
          <p:cNvPr id="18" name="Text Placeholder 9">
            <a:extLst>
              <a:ext uri="{FF2B5EF4-FFF2-40B4-BE49-F238E27FC236}">
                <a16:creationId xmlns:a16="http://schemas.microsoft.com/office/drawing/2014/main" id="{236E20EC-B998-3F74-DEC9-DD1D9FD948ED}"/>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1" name="Text Placeholder 2">
            <a:extLst>
              <a:ext uri="{FF2B5EF4-FFF2-40B4-BE49-F238E27FC236}">
                <a16:creationId xmlns:a16="http://schemas.microsoft.com/office/drawing/2014/main" id="{BABE9937-A89F-68EA-30F3-A65FDDE1A6C1}"/>
              </a:ext>
            </a:extLst>
          </p:cNvPr>
          <p:cNvSpPr>
            <a:spLocks noGrp="1"/>
          </p:cNvSpPr>
          <p:nvPr>
            <p:ph type="body" sz="quarter" idx="33"/>
          </p:nvPr>
        </p:nvSpPr>
        <p:spPr>
          <a:xfrm>
            <a:off x="4708037" y="1009650"/>
            <a:ext cx="4086000" cy="186878"/>
          </a:xfrm>
          <a:prstGeom prst="rect">
            <a:avLst/>
          </a:prstGeom>
        </p:spPr>
        <p:txBody>
          <a:bodyPr lIns="0" anchor="b">
            <a:noAutofit/>
          </a:bodyPr>
          <a:lstStyle>
            <a:lvl1pPr marL="0" indent="0">
              <a:lnSpc>
                <a:spcPct val="100000"/>
              </a:lnSpc>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a:t>
            </a:r>
          </a:p>
        </p:txBody>
      </p:sp>
      <p:sp>
        <p:nvSpPr>
          <p:cNvPr id="4" name="Footer Placeholder 2">
            <a:extLst>
              <a:ext uri="{FF2B5EF4-FFF2-40B4-BE49-F238E27FC236}">
                <a16:creationId xmlns:a16="http://schemas.microsoft.com/office/drawing/2014/main" id="{BF2A995F-FA92-84D8-B7DF-F85FF933C2E7}"/>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5" name="Text Placeholder 2">
            <a:extLst>
              <a:ext uri="{FF2B5EF4-FFF2-40B4-BE49-F238E27FC236}">
                <a16:creationId xmlns:a16="http://schemas.microsoft.com/office/drawing/2014/main" id="{2D21C3D2-C3F3-BE88-263A-18682901C76B}"/>
              </a:ext>
            </a:extLst>
          </p:cNvPr>
          <p:cNvSpPr>
            <a:spLocks noGrp="1"/>
          </p:cNvSpPr>
          <p:nvPr>
            <p:ph type="body" sz="quarter" idx="23"/>
          </p:nvPr>
        </p:nvSpPr>
        <p:spPr>
          <a:xfrm>
            <a:off x="365048" y="1337766"/>
            <a:ext cx="4086000" cy="321518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Text Placeholder 2">
            <a:extLst>
              <a:ext uri="{FF2B5EF4-FFF2-40B4-BE49-F238E27FC236}">
                <a16:creationId xmlns:a16="http://schemas.microsoft.com/office/drawing/2014/main" id="{E4B0D2DE-F7E1-20CD-A659-833A84ECA83A}"/>
              </a:ext>
            </a:extLst>
          </p:cNvPr>
          <p:cNvSpPr>
            <a:spLocks noGrp="1"/>
          </p:cNvSpPr>
          <p:nvPr>
            <p:ph type="body" sz="quarter" idx="29"/>
          </p:nvPr>
        </p:nvSpPr>
        <p:spPr>
          <a:xfrm>
            <a:off x="4708751" y="1337766"/>
            <a:ext cx="4086000" cy="3215181"/>
          </a:xfrm>
          <a:prstGeom prst="rect">
            <a:avLst/>
          </a:prstGeom>
        </p:spPr>
        <p:txBody>
          <a:bodyPr lIns="0">
            <a:normAutofit/>
          </a:bodyPr>
          <a:lstStyle>
            <a:lvl1pPr marL="0" indent="0">
              <a:buNone/>
              <a:defRPr sz="1000"/>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25221058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ntent x1">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3976001"/>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C967838E-C514-2402-E9ED-1D40FD69607A}"/>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E5AE8A31-D129-30FD-B7DD-644E15F82EF9}"/>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Rectangle 3">
            <a:extLst>
              <a:ext uri="{FF2B5EF4-FFF2-40B4-BE49-F238E27FC236}">
                <a16:creationId xmlns:a16="http://schemas.microsoft.com/office/drawing/2014/main" id="{4369B62F-60A5-1F97-BC78-5A783FA11880}"/>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ooter Placeholder 2">
            <a:extLst>
              <a:ext uri="{FF2B5EF4-FFF2-40B4-BE49-F238E27FC236}">
                <a16:creationId xmlns:a16="http://schemas.microsoft.com/office/drawing/2014/main" id="{D471E97A-C30F-15D0-EAAE-DC672DADC39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85165509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x1">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623DA83-C050-5D63-C96F-B1291F4B8F0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dirty="0"/>
              <a:t>Click to add sub-title</a:t>
            </a:r>
          </a:p>
        </p:txBody>
      </p:sp>
      <p:sp>
        <p:nvSpPr>
          <p:cNvPr id="18" name="Title 17">
            <a:extLst>
              <a:ext uri="{FF2B5EF4-FFF2-40B4-BE49-F238E27FC236}">
                <a16:creationId xmlns:a16="http://schemas.microsoft.com/office/drawing/2014/main" id="{C346A663-A323-1181-7039-1A2BC94E2992}"/>
              </a:ext>
            </a:extLst>
          </p:cNvPr>
          <p:cNvSpPr>
            <a:spLocks noGrp="1"/>
          </p:cNvSpPr>
          <p:nvPr>
            <p:ph type="title"/>
          </p:nvPr>
        </p:nvSpPr>
        <p:spPr/>
        <p:txBody>
          <a:bodyPr/>
          <a:lstStyle/>
          <a:p>
            <a:r>
              <a:rPr lang="en-GB"/>
              <a:t>Click to edit Master title style</a:t>
            </a:r>
          </a:p>
        </p:txBody>
      </p:sp>
      <p:sp>
        <p:nvSpPr>
          <p:cNvPr id="4" name="Text Placeholder 2">
            <a:extLst>
              <a:ext uri="{FF2B5EF4-FFF2-40B4-BE49-F238E27FC236}">
                <a16:creationId xmlns:a16="http://schemas.microsoft.com/office/drawing/2014/main" id="{F46BFD32-6B79-E1EF-55CB-9BDEBDAA5F40}"/>
              </a:ext>
            </a:extLst>
          </p:cNvPr>
          <p:cNvSpPr>
            <a:spLocks noGrp="1"/>
          </p:cNvSpPr>
          <p:nvPr>
            <p:ph type="body" sz="quarter" idx="22"/>
          </p:nvPr>
        </p:nvSpPr>
        <p:spPr>
          <a:xfrm>
            <a:off x="364591" y="1009650"/>
            <a:ext cx="8430160" cy="3543300"/>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Footer Placeholder 2">
            <a:extLst>
              <a:ext uri="{FF2B5EF4-FFF2-40B4-BE49-F238E27FC236}">
                <a16:creationId xmlns:a16="http://schemas.microsoft.com/office/drawing/2014/main" id="{CF9C91B1-AFC4-7DB9-D557-386C4009B09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2380203604"/>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ontent x2">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C3EDE40F-1311-4A6C-9739-AC99765D43B7}"/>
              </a:ext>
            </a:extLst>
          </p:cNvPr>
          <p:cNvSpPr>
            <a:spLocks noGrp="1"/>
          </p:cNvSpPr>
          <p:nvPr>
            <p:ph type="body" sz="quarter" idx="22"/>
          </p:nvPr>
        </p:nvSpPr>
        <p:spPr>
          <a:xfrm>
            <a:off x="365049" y="1342318"/>
            <a:ext cx="4110432" cy="3210631"/>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3" name="Text Placeholder 2">
            <a:extLst>
              <a:ext uri="{FF2B5EF4-FFF2-40B4-BE49-F238E27FC236}">
                <a16:creationId xmlns:a16="http://schemas.microsoft.com/office/drawing/2014/main" id="{3DBF5BDF-2519-0917-0C59-C0BEBBD9C1D3}"/>
              </a:ext>
            </a:extLst>
          </p:cNvPr>
          <p:cNvSpPr>
            <a:spLocks noGrp="1"/>
          </p:cNvSpPr>
          <p:nvPr>
            <p:ph type="body" sz="quarter" idx="25"/>
          </p:nvPr>
        </p:nvSpPr>
        <p:spPr>
          <a:xfrm>
            <a:off x="4684319" y="1342320"/>
            <a:ext cx="4110432" cy="3210630"/>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 name="Title 14">
            <a:extLst>
              <a:ext uri="{FF2B5EF4-FFF2-40B4-BE49-F238E27FC236}">
                <a16:creationId xmlns:a16="http://schemas.microsoft.com/office/drawing/2014/main" id="{0C9D3077-6F3D-6327-35E8-405F59FF9BB1}"/>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4447A38E-7B62-61B4-0A03-3A478D4A4DC3}"/>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Footer Placeholder 2">
            <a:extLst>
              <a:ext uri="{FF2B5EF4-FFF2-40B4-BE49-F238E27FC236}">
                <a16:creationId xmlns:a16="http://schemas.microsoft.com/office/drawing/2014/main" id="{63E25A3C-83F1-98BF-7D64-91908C95DF0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6" name="Text Placeholder 2">
            <a:extLst>
              <a:ext uri="{FF2B5EF4-FFF2-40B4-BE49-F238E27FC236}">
                <a16:creationId xmlns:a16="http://schemas.microsoft.com/office/drawing/2014/main" id="{4527E9BE-C95F-FAC5-50FD-76E54C1320A6}"/>
              </a:ext>
            </a:extLst>
          </p:cNvPr>
          <p:cNvSpPr>
            <a:spLocks noGrp="1"/>
          </p:cNvSpPr>
          <p:nvPr>
            <p:ph type="body" sz="quarter" idx="33"/>
          </p:nvPr>
        </p:nvSpPr>
        <p:spPr>
          <a:xfrm>
            <a:off x="365047" y="1009651"/>
            <a:ext cx="4110432"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7" name="Text Placeholder 2">
            <a:extLst>
              <a:ext uri="{FF2B5EF4-FFF2-40B4-BE49-F238E27FC236}">
                <a16:creationId xmlns:a16="http://schemas.microsoft.com/office/drawing/2014/main" id="{9C438286-0A23-A483-F3C7-7337E73E4B5B}"/>
              </a:ext>
            </a:extLst>
          </p:cNvPr>
          <p:cNvSpPr>
            <a:spLocks noGrp="1"/>
          </p:cNvSpPr>
          <p:nvPr>
            <p:ph type="body" sz="quarter" idx="37"/>
          </p:nvPr>
        </p:nvSpPr>
        <p:spPr>
          <a:xfrm>
            <a:off x="4684319" y="1009651"/>
            <a:ext cx="4110053"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418908354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x3">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E68B6CC-B4A1-A03B-A3E9-E9F4C29CE66D}"/>
              </a:ext>
            </a:extLst>
          </p:cNvPr>
          <p:cNvSpPr>
            <a:spLocks noGrp="1"/>
          </p:cNvSpPr>
          <p:nvPr>
            <p:ph type="title"/>
          </p:nvPr>
        </p:nvSpPr>
        <p:spPr/>
        <p:txBody>
          <a:bodyPr/>
          <a:lstStyle/>
          <a:p>
            <a:r>
              <a:rPr lang="en-GB"/>
              <a:t>Click to edit Master title style</a:t>
            </a:r>
          </a:p>
        </p:txBody>
      </p:sp>
      <p:sp>
        <p:nvSpPr>
          <p:cNvPr id="13" name="Text Placeholder 9">
            <a:extLst>
              <a:ext uri="{FF2B5EF4-FFF2-40B4-BE49-F238E27FC236}">
                <a16:creationId xmlns:a16="http://schemas.microsoft.com/office/drawing/2014/main" id="{6497056E-E7B2-5F1F-77DA-E4D0F3BCAE9C}"/>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2" name="Footer Placeholder 2">
            <a:extLst>
              <a:ext uri="{FF2B5EF4-FFF2-40B4-BE49-F238E27FC236}">
                <a16:creationId xmlns:a16="http://schemas.microsoft.com/office/drawing/2014/main" id="{1B7194E1-1E29-FB20-49E5-C7E58819D723}"/>
              </a:ext>
            </a:extLst>
          </p:cNvPr>
          <p:cNvSpPr>
            <a:spLocks noGrp="1"/>
          </p:cNvSpPr>
          <p:nvPr>
            <p:ph type="ftr" sz="quarter" idx="3"/>
          </p:nvPr>
        </p:nvSpPr>
        <p:spPr>
          <a:xfrm>
            <a:off x="368800" y="4627411"/>
            <a:ext cx="6237837" cy="135480"/>
          </a:xfrm>
          <a:prstGeom prst="rect">
            <a:avLst/>
          </a:prstGeom>
        </p:spPr>
        <p:txBody>
          <a:bodyPr lIns="0"/>
          <a:lstStyle>
            <a:lvl1pPr>
              <a:defRPr sz="700">
                <a:solidFill>
                  <a:schemeClr val="bg1"/>
                </a:solidFill>
              </a:defRPr>
            </a:lvl1pPr>
          </a:lstStyle>
          <a:p>
            <a:endParaRPr lang="en-US"/>
          </a:p>
        </p:txBody>
      </p:sp>
      <p:sp>
        <p:nvSpPr>
          <p:cNvPr id="8" name="Text Placeholder 2">
            <a:extLst>
              <a:ext uri="{FF2B5EF4-FFF2-40B4-BE49-F238E27FC236}">
                <a16:creationId xmlns:a16="http://schemas.microsoft.com/office/drawing/2014/main" id="{8BD28CBB-DAD7-60D7-4730-C613DEEE4286}"/>
              </a:ext>
            </a:extLst>
          </p:cNvPr>
          <p:cNvSpPr>
            <a:spLocks noGrp="1"/>
          </p:cNvSpPr>
          <p:nvPr>
            <p:ph type="body" sz="quarter" idx="33"/>
          </p:nvPr>
        </p:nvSpPr>
        <p:spPr>
          <a:xfrm>
            <a:off x="365047" y="1009651"/>
            <a:ext cx="2675331"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
        <p:nvSpPr>
          <p:cNvPr id="14" name="Text Placeholder 2">
            <a:extLst>
              <a:ext uri="{FF2B5EF4-FFF2-40B4-BE49-F238E27FC236}">
                <a16:creationId xmlns:a16="http://schemas.microsoft.com/office/drawing/2014/main" id="{29944CE8-57FC-C28A-5E3D-9DFE719E5718}"/>
              </a:ext>
            </a:extLst>
          </p:cNvPr>
          <p:cNvSpPr>
            <a:spLocks noGrp="1"/>
          </p:cNvSpPr>
          <p:nvPr>
            <p:ph type="body" sz="quarter" idx="37"/>
          </p:nvPr>
        </p:nvSpPr>
        <p:spPr>
          <a:xfrm>
            <a:off x="3229534" y="1009651"/>
            <a:ext cx="2675331"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379F87BC-6761-709F-085A-1D095F877D41}"/>
              </a:ext>
            </a:extLst>
          </p:cNvPr>
          <p:cNvSpPr>
            <a:spLocks noGrp="1"/>
          </p:cNvSpPr>
          <p:nvPr>
            <p:ph type="body" sz="quarter" idx="38"/>
          </p:nvPr>
        </p:nvSpPr>
        <p:spPr>
          <a:xfrm>
            <a:off x="6119420" y="1009651"/>
            <a:ext cx="2674952"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6" name="Text Placeholder 2">
            <a:extLst>
              <a:ext uri="{FF2B5EF4-FFF2-40B4-BE49-F238E27FC236}">
                <a16:creationId xmlns:a16="http://schemas.microsoft.com/office/drawing/2014/main" id="{50D24730-D405-2D74-CD98-B828A667DEE8}"/>
              </a:ext>
            </a:extLst>
          </p:cNvPr>
          <p:cNvSpPr>
            <a:spLocks noGrp="1"/>
          </p:cNvSpPr>
          <p:nvPr>
            <p:ph type="body" sz="quarter" idx="22"/>
          </p:nvPr>
        </p:nvSpPr>
        <p:spPr>
          <a:xfrm>
            <a:off x="365049" y="1342320"/>
            <a:ext cx="2675331" cy="3210629"/>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7" name="Text Placeholder 2">
            <a:extLst>
              <a:ext uri="{FF2B5EF4-FFF2-40B4-BE49-F238E27FC236}">
                <a16:creationId xmlns:a16="http://schemas.microsoft.com/office/drawing/2014/main" id="{6D84E56A-38B4-4DCF-6754-45F636E30919}"/>
              </a:ext>
            </a:extLst>
          </p:cNvPr>
          <p:cNvSpPr>
            <a:spLocks noGrp="1"/>
          </p:cNvSpPr>
          <p:nvPr>
            <p:ph type="body" sz="quarter" idx="30"/>
          </p:nvPr>
        </p:nvSpPr>
        <p:spPr>
          <a:xfrm>
            <a:off x="3229534" y="1342320"/>
            <a:ext cx="2675331" cy="3210629"/>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82A5DCFA-DFCD-335A-E8FE-0C8EDE596F15}"/>
              </a:ext>
            </a:extLst>
          </p:cNvPr>
          <p:cNvSpPr>
            <a:spLocks noGrp="1"/>
          </p:cNvSpPr>
          <p:nvPr>
            <p:ph type="body" sz="quarter" idx="31"/>
          </p:nvPr>
        </p:nvSpPr>
        <p:spPr>
          <a:xfrm>
            <a:off x="6119420" y="1342320"/>
            <a:ext cx="2675331" cy="3210629"/>
          </a:xfrm>
          <a:prstGeom prst="rect">
            <a:avLst/>
          </a:prstGeom>
        </p:spPr>
        <p:txBody>
          <a:bodyPr lIns="0">
            <a:normAutofit/>
          </a:bodyPr>
          <a:lstStyle>
            <a:lvl1pPr marL="0" indent="0">
              <a:buNone/>
              <a:defRPr sz="1000">
                <a:solidFill>
                  <a:schemeClr val="bg1"/>
                </a:solidFill>
              </a:defRPr>
            </a:lvl1pPr>
            <a:lvl2pPr marL="457200" indent="0">
              <a:buNone/>
              <a:defRPr sz="1000">
                <a:solidFill>
                  <a:schemeClr val="bg1"/>
                </a:solidFill>
              </a:defRPr>
            </a:lvl2pPr>
            <a:lvl3pPr marL="914400" indent="0">
              <a:buNone/>
              <a:defRPr sz="100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00436893"/>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ontent x4">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BB28948A-3A30-DAAA-9987-45A22C793F10}"/>
              </a:ext>
            </a:extLst>
          </p:cNvPr>
          <p:cNvSpPr>
            <a:spLocks noGrp="1"/>
          </p:cNvSpPr>
          <p:nvPr>
            <p:ph type="body" sz="quarter" idx="22"/>
          </p:nvPr>
        </p:nvSpPr>
        <p:spPr>
          <a:xfrm>
            <a:off x="364591" y="1342322"/>
            <a:ext cx="1981911" cy="3210628"/>
          </a:xfrm>
          <a:prstGeom prst="rect">
            <a:avLst/>
          </a:prstGeom>
        </p:spPr>
        <p:txBody>
          <a:bodyPr lIns="0">
            <a:normAutofit/>
          </a:bodyPr>
          <a:lstStyle>
            <a:lvl1pPr marL="0" indent="0" algn="l">
              <a:buNone/>
              <a:defRPr sz="1000">
                <a:solidFill>
                  <a:schemeClr val="bg1"/>
                </a:solidFill>
              </a:defRPr>
            </a:lvl1pPr>
            <a:lvl2pPr marL="457200" indent="0" algn="l">
              <a:buNone/>
              <a:defRPr sz="1000">
                <a:solidFill>
                  <a:schemeClr val="bg1"/>
                </a:solidFill>
              </a:defRPr>
            </a:lvl2pPr>
            <a:lvl3pPr marL="914400" indent="0" algn="l">
              <a:buNone/>
              <a:defRPr sz="1000">
                <a:solidFill>
                  <a:schemeClr val="bg1"/>
                </a:solidFill>
              </a:defRPr>
            </a:lvl3pPr>
            <a:lvl4pPr marL="1371600" indent="0" algn="l">
              <a:buNone/>
              <a:defRPr sz="1000">
                <a:solidFill>
                  <a:schemeClr val="bg1"/>
                </a:solidFill>
              </a:defRPr>
            </a:lvl4pPr>
            <a:lvl5pPr marL="1828800" indent="0" algn="l">
              <a:buNone/>
              <a:defRPr sz="1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err="1"/>
              <a:t>Fift</a:t>
            </a:r>
            <a:r>
              <a:rPr lang="en-GB" dirty="0"/>
              <a:t> level</a:t>
            </a:r>
          </a:p>
        </p:txBody>
      </p:sp>
      <p:sp>
        <p:nvSpPr>
          <p:cNvPr id="5" name="Text Placeholder 2">
            <a:extLst>
              <a:ext uri="{FF2B5EF4-FFF2-40B4-BE49-F238E27FC236}">
                <a16:creationId xmlns:a16="http://schemas.microsoft.com/office/drawing/2014/main" id="{C59860C5-2592-EAB9-8853-34E1E7E69CCD}"/>
              </a:ext>
            </a:extLst>
          </p:cNvPr>
          <p:cNvSpPr>
            <a:spLocks noGrp="1"/>
          </p:cNvSpPr>
          <p:nvPr>
            <p:ph type="body" sz="quarter" idx="33"/>
          </p:nvPr>
        </p:nvSpPr>
        <p:spPr>
          <a:xfrm>
            <a:off x="2514007" y="1342322"/>
            <a:ext cx="1981911" cy="3210628"/>
          </a:xfrm>
          <a:prstGeom prst="rect">
            <a:avLst/>
          </a:prstGeom>
        </p:spPr>
        <p:txBody>
          <a:bodyPr lIns="0">
            <a:normAutofit/>
          </a:bodyPr>
          <a:lstStyle>
            <a:lvl1pPr marL="0" indent="0" algn="l">
              <a:buNone/>
              <a:defRPr sz="1000">
                <a:solidFill>
                  <a:schemeClr val="bg1"/>
                </a:solidFill>
              </a:defRPr>
            </a:lvl1pPr>
            <a:lvl2pPr marL="457200" indent="0" algn="l">
              <a:buNone/>
              <a:defRPr sz="1000">
                <a:solidFill>
                  <a:schemeClr val="bg1"/>
                </a:solidFill>
              </a:defRPr>
            </a:lvl2pPr>
            <a:lvl3pPr marL="914400" indent="0" algn="l">
              <a:buNone/>
              <a:defRPr sz="1000">
                <a:solidFill>
                  <a:schemeClr val="bg1"/>
                </a:solidFill>
              </a:defRPr>
            </a:lvl3pPr>
            <a:lvl4pPr marL="1371600" indent="0" algn="l">
              <a:buNone/>
              <a:defRPr sz="1000">
                <a:solidFill>
                  <a:schemeClr val="bg1"/>
                </a:solidFill>
              </a:defRPr>
            </a:lvl4pPr>
            <a:lvl5pPr marL="1828800" indent="0" algn="l">
              <a:buNone/>
              <a:defRPr sz="100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Text Placeholder 2">
            <a:extLst>
              <a:ext uri="{FF2B5EF4-FFF2-40B4-BE49-F238E27FC236}">
                <a16:creationId xmlns:a16="http://schemas.microsoft.com/office/drawing/2014/main" id="{1F5A0837-D320-A897-2E0A-2265469A5B97}"/>
              </a:ext>
            </a:extLst>
          </p:cNvPr>
          <p:cNvSpPr>
            <a:spLocks noGrp="1"/>
          </p:cNvSpPr>
          <p:nvPr>
            <p:ph type="body" sz="quarter" idx="34"/>
          </p:nvPr>
        </p:nvSpPr>
        <p:spPr>
          <a:xfrm>
            <a:off x="4663423" y="1342322"/>
            <a:ext cx="1981911" cy="3210628"/>
          </a:xfrm>
          <a:prstGeom prst="rect">
            <a:avLst/>
          </a:prstGeom>
        </p:spPr>
        <p:txBody>
          <a:bodyPr lIns="0">
            <a:normAutofit/>
          </a:bodyPr>
          <a:lstStyle>
            <a:lvl1pPr marL="0" indent="0" algn="l">
              <a:buNone/>
              <a:defRPr sz="1000">
                <a:solidFill>
                  <a:schemeClr val="bg1"/>
                </a:solidFill>
              </a:defRPr>
            </a:lvl1pPr>
            <a:lvl2pPr marL="457200" indent="0" algn="l">
              <a:buNone/>
              <a:defRPr sz="1000">
                <a:solidFill>
                  <a:schemeClr val="bg1"/>
                </a:solidFill>
              </a:defRPr>
            </a:lvl2pPr>
            <a:lvl3pPr marL="914400" indent="0" algn="l">
              <a:buNone/>
              <a:defRPr sz="1000">
                <a:solidFill>
                  <a:schemeClr val="bg1"/>
                </a:solidFill>
              </a:defRPr>
            </a:lvl3pPr>
            <a:lvl4pPr marL="1371600" indent="0" algn="l">
              <a:buNone/>
              <a:defRPr sz="1000">
                <a:solidFill>
                  <a:schemeClr val="bg1"/>
                </a:solidFill>
              </a:defRPr>
            </a:lvl4pPr>
            <a:lvl5pPr marL="1828800" indent="0" algn="l">
              <a:buNone/>
              <a:defRPr sz="1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ext Placeholder 2">
            <a:extLst>
              <a:ext uri="{FF2B5EF4-FFF2-40B4-BE49-F238E27FC236}">
                <a16:creationId xmlns:a16="http://schemas.microsoft.com/office/drawing/2014/main" id="{807E7520-5B3F-DE10-4FA2-B2879465B24E}"/>
              </a:ext>
            </a:extLst>
          </p:cNvPr>
          <p:cNvSpPr>
            <a:spLocks noGrp="1"/>
          </p:cNvSpPr>
          <p:nvPr>
            <p:ph type="body" sz="quarter" idx="35"/>
          </p:nvPr>
        </p:nvSpPr>
        <p:spPr>
          <a:xfrm>
            <a:off x="6812840" y="1342322"/>
            <a:ext cx="1981911" cy="3210628"/>
          </a:xfrm>
          <a:prstGeom prst="rect">
            <a:avLst/>
          </a:prstGeom>
        </p:spPr>
        <p:txBody>
          <a:bodyPr lIns="0">
            <a:normAutofit/>
          </a:bodyPr>
          <a:lstStyle>
            <a:lvl1pPr marL="0" indent="0" algn="l">
              <a:buNone/>
              <a:defRPr sz="1000">
                <a:solidFill>
                  <a:schemeClr val="bg1"/>
                </a:solidFill>
              </a:defRPr>
            </a:lvl1pPr>
            <a:lvl2pPr marL="457200" indent="0" algn="l">
              <a:buNone/>
              <a:defRPr sz="1000">
                <a:solidFill>
                  <a:schemeClr val="bg1"/>
                </a:solidFill>
              </a:defRPr>
            </a:lvl2pPr>
            <a:lvl3pPr marL="914400" indent="0" algn="l">
              <a:buNone/>
              <a:defRPr sz="1000">
                <a:solidFill>
                  <a:schemeClr val="bg1"/>
                </a:solidFill>
              </a:defRPr>
            </a:lvl3pPr>
            <a:lvl4pPr marL="1371600" indent="0" algn="l">
              <a:buNone/>
              <a:defRPr sz="1000">
                <a:solidFill>
                  <a:schemeClr val="bg1"/>
                </a:solidFill>
              </a:defRPr>
            </a:lvl4pPr>
            <a:lvl5pPr marL="1828800" indent="0" algn="l">
              <a:buNone/>
              <a:defRPr sz="100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7">
            <a:extLst>
              <a:ext uri="{FF2B5EF4-FFF2-40B4-BE49-F238E27FC236}">
                <a16:creationId xmlns:a16="http://schemas.microsoft.com/office/drawing/2014/main" id="{49228984-1B87-7DE6-0DC6-211D476380BD}"/>
              </a:ext>
            </a:extLst>
          </p:cNvPr>
          <p:cNvSpPr>
            <a:spLocks noGrp="1"/>
          </p:cNvSpPr>
          <p:nvPr>
            <p:ph type="title"/>
          </p:nvPr>
        </p:nvSpPr>
        <p:spPr/>
        <p:txBody>
          <a:bodyPr/>
          <a:lstStyle/>
          <a:p>
            <a:r>
              <a:rPr lang="en-GB"/>
              <a:t>Click to edit Master title style</a:t>
            </a:r>
          </a:p>
        </p:txBody>
      </p:sp>
      <p:sp>
        <p:nvSpPr>
          <p:cNvPr id="16" name="Text Placeholder 9">
            <a:extLst>
              <a:ext uri="{FF2B5EF4-FFF2-40B4-BE49-F238E27FC236}">
                <a16:creationId xmlns:a16="http://schemas.microsoft.com/office/drawing/2014/main" id="{AC705BEC-35E7-982C-E8AE-24E6096B1CF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CC6599DA-1265-B4B4-B9B4-D74BB96A933D}"/>
              </a:ext>
            </a:extLst>
          </p:cNvPr>
          <p:cNvSpPr>
            <a:spLocks noGrp="1"/>
          </p:cNvSpPr>
          <p:nvPr>
            <p:ph type="ftr" sz="quarter" idx="3"/>
          </p:nvPr>
        </p:nvSpPr>
        <p:spPr>
          <a:xfrm>
            <a:off x="368800" y="4627411"/>
            <a:ext cx="6237837" cy="135480"/>
          </a:xfrm>
          <a:prstGeom prst="rect">
            <a:avLst/>
          </a:prstGeom>
        </p:spPr>
        <p:txBody>
          <a:bodyPr lIns="0"/>
          <a:lstStyle>
            <a:lvl1pPr>
              <a:defRPr sz="700">
                <a:solidFill>
                  <a:schemeClr val="bg1"/>
                </a:solidFill>
              </a:defRPr>
            </a:lvl1pPr>
          </a:lstStyle>
          <a:p>
            <a:endParaRPr lang="en-US"/>
          </a:p>
        </p:txBody>
      </p:sp>
      <p:sp>
        <p:nvSpPr>
          <p:cNvPr id="10" name="Text Placeholder 2">
            <a:extLst>
              <a:ext uri="{FF2B5EF4-FFF2-40B4-BE49-F238E27FC236}">
                <a16:creationId xmlns:a16="http://schemas.microsoft.com/office/drawing/2014/main" id="{8A3568E0-1596-4CD8-6FC1-412DE62ECC0F}"/>
              </a:ext>
            </a:extLst>
          </p:cNvPr>
          <p:cNvSpPr>
            <a:spLocks noGrp="1"/>
          </p:cNvSpPr>
          <p:nvPr>
            <p:ph type="body" sz="quarter" idx="31"/>
          </p:nvPr>
        </p:nvSpPr>
        <p:spPr>
          <a:xfrm>
            <a:off x="365047" y="1009651"/>
            <a:ext cx="1981455"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3" name="Text Placeholder 2">
            <a:extLst>
              <a:ext uri="{FF2B5EF4-FFF2-40B4-BE49-F238E27FC236}">
                <a16:creationId xmlns:a16="http://schemas.microsoft.com/office/drawing/2014/main" id="{7BF764D8-8388-D3EA-4831-EAE4BAE7AE2C}"/>
              </a:ext>
            </a:extLst>
          </p:cNvPr>
          <p:cNvSpPr>
            <a:spLocks noGrp="1"/>
          </p:cNvSpPr>
          <p:nvPr>
            <p:ph type="body" sz="quarter" idx="36"/>
          </p:nvPr>
        </p:nvSpPr>
        <p:spPr>
          <a:xfrm>
            <a:off x="2514669" y="1009651"/>
            <a:ext cx="1981455"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F9451458-211D-6BB3-5F7E-0501798BA3A2}"/>
              </a:ext>
            </a:extLst>
          </p:cNvPr>
          <p:cNvSpPr>
            <a:spLocks noGrp="1"/>
          </p:cNvSpPr>
          <p:nvPr>
            <p:ph type="body" sz="quarter" idx="37"/>
          </p:nvPr>
        </p:nvSpPr>
        <p:spPr>
          <a:xfrm>
            <a:off x="4658429" y="1009651"/>
            <a:ext cx="1981455"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7" name="Text Placeholder 2">
            <a:extLst>
              <a:ext uri="{FF2B5EF4-FFF2-40B4-BE49-F238E27FC236}">
                <a16:creationId xmlns:a16="http://schemas.microsoft.com/office/drawing/2014/main" id="{570473C1-DCF7-F44A-2CDD-ABDD07A2E5D7}"/>
              </a:ext>
            </a:extLst>
          </p:cNvPr>
          <p:cNvSpPr>
            <a:spLocks noGrp="1"/>
          </p:cNvSpPr>
          <p:nvPr>
            <p:ph type="body" sz="quarter" idx="38"/>
          </p:nvPr>
        </p:nvSpPr>
        <p:spPr>
          <a:xfrm>
            <a:off x="6807269" y="1009651"/>
            <a:ext cx="1981455" cy="191433"/>
          </a:xfrm>
          <a:prstGeom prst="rect">
            <a:avLst/>
          </a:prstGeom>
        </p:spPr>
        <p:txBody>
          <a:bodyPr lIns="0" anchor="b">
            <a:noAutofit/>
          </a:bodyPr>
          <a:lstStyle>
            <a:lvl1pPr marL="0" indent="0">
              <a:buNone/>
              <a:defRPr sz="1000" b="1">
                <a:solidFill>
                  <a:schemeClr val="bg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147925015"/>
      </p:ext>
    </p:extLst>
  </p:cSld>
  <p:clrMapOvr>
    <a:masterClrMapping/>
  </p:clrMapOvr>
  <p:extLst>
    <p:ext uri="{DCECCB84-F9BA-43D5-87BE-67443E8EF086}">
      <p15:sldGuideLst xmlns:p15="http://schemas.microsoft.com/office/powerpoint/2012/main">
        <p15:guide id="1" pos="4286">
          <p15:clr>
            <a:srgbClr val="FBAE40"/>
          </p15:clr>
        </p15:guide>
        <p15:guide id="2" pos="2980">
          <p15:clr>
            <a:srgbClr val="FBAE40"/>
          </p15:clr>
        </p15:guide>
        <p15:guide id="3" pos="30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ontent x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0FDC3A-AA39-5D12-FDA6-1F82575476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58077" y="373744"/>
            <a:ext cx="2029522" cy="759246"/>
          </a:xfrm>
          <a:prstGeom prst="rect">
            <a:avLst/>
          </a:prstGeom>
        </p:spPr>
      </p:pic>
      <p:sp>
        <p:nvSpPr>
          <p:cNvPr id="4" name="Text Placeholder 13">
            <a:extLst>
              <a:ext uri="{FF2B5EF4-FFF2-40B4-BE49-F238E27FC236}">
                <a16:creationId xmlns:a16="http://schemas.microsoft.com/office/drawing/2014/main" id="{1F627827-9D5D-F546-0D18-05B65A74FEF4}"/>
              </a:ext>
            </a:extLst>
          </p:cNvPr>
          <p:cNvSpPr>
            <a:spLocks noGrp="1"/>
          </p:cNvSpPr>
          <p:nvPr>
            <p:ph type="body" sz="quarter" idx="14" hasCustomPrompt="1"/>
          </p:nvPr>
        </p:nvSpPr>
        <p:spPr>
          <a:xfrm>
            <a:off x="358077" y="2034435"/>
            <a:ext cx="7498484" cy="914400"/>
          </a:xfrm>
          <a:prstGeom prst="rect">
            <a:avLst/>
          </a:prstGeom>
        </p:spPr>
        <p:txBody>
          <a:bodyPr vert="horz" lIns="0" tIns="0" rIns="0" bIns="0" rtlCol="0" anchor="ctr" anchorCtr="0">
            <a:noAutofit/>
          </a:bodyPr>
          <a:lstStyle>
            <a:lvl1pPr marL="0" indent="0">
              <a:buNone/>
              <a:defRPr lang="en-US" sz="2000" kern="0" dirty="0" smtClean="0">
                <a:solidFill>
                  <a:schemeClr val="bg1"/>
                </a:solidFill>
                <a:latin typeface="Arial" panose="020B0604020202020204" pitchFamily="34" charset="0"/>
                <a:ea typeface="+mj-ea"/>
                <a:cs typeface="Arial" panose="020B0604020202020204" pitchFamily="34" charset="0"/>
              </a:defRPr>
            </a:lvl1pPr>
            <a:lvl2pPr>
              <a:defRPr lang="en-US" sz="819" kern="1200" dirty="0" smtClean="0">
                <a:solidFill>
                  <a:schemeClr val="tx1"/>
                </a:solidFill>
              </a:defRPr>
            </a:lvl2pPr>
            <a:lvl3pPr>
              <a:defRPr lang="en-US" sz="819" kern="1200" dirty="0" smtClean="0">
                <a:solidFill>
                  <a:schemeClr val="tx1"/>
                </a:solidFill>
              </a:defRPr>
            </a:lvl3pPr>
            <a:lvl4pPr>
              <a:defRPr lang="en-US" sz="819" kern="1200" dirty="0" smtClean="0">
                <a:solidFill>
                  <a:schemeClr val="tx1"/>
                </a:solidFill>
              </a:defRPr>
            </a:lvl4pPr>
            <a:lvl5pPr>
              <a:defRPr lang="en-AU" sz="819" kern="1200" dirty="0">
                <a:solidFill>
                  <a:schemeClr val="tx1"/>
                </a:solidFill>
              </a:defRPr>
            </a:lvl5pPr>
          </a:lstStyle>
          <a:p>
            <a:pPr marL="12700" defTabSz="914400">
              <a:spcBef>
                <a:spcPts val="215"/>
              </a:spcBef>
            </a:pPr>
            <a:r>
              <a:rPr lang="en-US" sz="2000" kern="0" dirty="0">
                <a:solidFill>
                  <a:schemeClr val="bg1"/>
                </a:solidFill>
                <a:latin typeface="Arial" panose="020B0604020202020204" pitchFamily="34" charset="0"/>
                <a:cs typeface="Arial" panose="020B0604020202020204" pitchFamily="34" charset="0"/>
              </a:rPr>
              <a:t>Multi-line main</a:t>
            </a:r>
            <a:br>
              <a:rPr lang="en-US" sz="2000" kern="0" dirty="0">
                <a:solidFill>
                  <a:schemeClr val="bg1"/>
                </a:solidFill>
                <a:latin typeface="Arial" panose="020B0604020202020204" pitchFamily="34" charset="0"/>
                <a:cs typeface="Arial" panose="020B0604020202020204" pitchFamily="34" charset="0"/>
              </a:rPr>
            </a:br>
            <a:r>
              <a:rPr lang="en-US" sz="2000" kern="0" dirty="0">
                <a:solidFill>
                  <a:schemeClr val="bg1"/>
                </a:solidFill>
                <a:latin typeface="Arial" panose="020B0604020202020204" pitchFamily="34" charset="0"/>
                <a:cs typeface="Arial" panose="020B0604020202020204" pitchFamily="34" charset="0"/>
                <a:sym typeface="Helvetica"/>
              </a:rPr>
              <a:t>Headline</a:t>
            </a:r>
          </a:p>
        </p:txBody>
      </p:sp>
      <p:sp>
        <p:nvSpPr>
          <p:cNvPr id="5" name="Text Placeholder 15">
            <a:extLst>
              <a:ext uri="{FF2B5EF4-FFF2-40B4-BE49-F238E27FC236}">
                <a16:creationId xmlns:a16="http://schemas.microsoft.com/office/drawing/2014/main" id="{9383C15F-190D-E7BF-A567-BFE1BAC6E9FB}"/>
              </a:ext>
            </a:extLst>
          </p:cNvPr>
          <p:cNvSpPr>
            <a:spLocks noGrp="1"/>
          </p:cNvSpPr>
          <p:nvPr>
            <p:ph type="body" sz="quarter" idx="15" hasCustomPrompt="1"/>
          </p:nvPr>
        </p:nvSpPr>
        <p:spPr>
          <a:xfrm>
            <a:off x="358077" y="3122639"/>
            <a:ext cx="7498484" cy="492125"/>
          </a:xfrm>
          <a:prstGeom prst="rect">
            <a:avLst/>
          </a:prstGeom>
        </p:spPr>
        <p:txBody>
          <a:bodyPr lIns="0"/>
          <a:lstStyle>
            <a:lvl1pPr marL="0" indent="0" rtl="0">
              <a:buNone/>
              <a:defRPr kumimoji="0" lang="en-US" sz="1400" b="0"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1pPr>
          </a:lstStyle>
          <a:p>
            <a:pPr lvl="0"/>
            <a:r>
              <a:rPr lang="en-US" dirty="0"/>
              <a:t>Multi-line Secondary </a:t>
            </a:r>
            <a:br>
              <a:rPr lang="en-US" dirty="0"/>
            </a:br>
            <a:r>
              <a:rPr lang="en-US" dirty="0"/>
              <a:t>Headline</a:t>
            </a:r>
          </a:p>
        </p:txBody>
      </p:sp>
      <p:sp>
        <p:nvSpPr>
          <p:cNvPr id="6" name="Text Placeholder 17">
            <a:extLst>
              <a:ext uri="{FF2B5EF4-FFF2-40B4-BE49-F238E27FC236}">
                <a16:creationId xmlns:a16="http://schemas.microsoft.com/office/drawing/2014/main" id="{1D4190FB-7A5C-0880-B170-CA772460D2F4}"/>
              </a:ext>
            </a:extLst>
          </p:cNvPr>
          <p:cNvSpPr>
            <a:spLocks noGrp="1"/>
          </p:cNvSpPr>
          <p:nvPr>
            <p:ph type="body" sz="quarter" idx="16" hasCustomPrompt="1"/>
          </p:nvPr>
        </p:nvSpPr>
        <p:spPr>
          <a:xfrm>
            <a:off x="358077" y="3864131"/>
            <a:ext cx="3598436" cy="211240"/>
          </a:xfrm>
          <a:prstGeom prst="rect">
            <a:avLst/>
          </a:prstGeom>
        </p:spPr>
        <p:txBody>
          <a:bodyPr lIns="0"/>
          <a:lstStyle>
            <a:lvl1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1pPr>
            <a:lvl2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2pPr>
            <a:lvl3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3pPr>
            <a:lvl4pPr marL="0" marR="0" indent="0" algn="l" defTabSz="2438337" rtl="0" eaLnBrk="1" fontAlgn="auto" latinLnBrk="0" hangingPunct="0">
              <a:lnSpc>
                <a:spcPct val="100000"/>
              </a:lnSpc>
              <a:spcBef>
                <a:spcPts val="0"/>
              </a:spcBef>
              <a:spcAft>
                <a:spcPts val="0"/>
              </a:spcAft>
              <a:buClrTx/>
              <a:buSzTx/>
              <a:buFontTx/>
              <a:buNone/>
              <a:tabLst/>
              <a:defRPr kumimoji="0" lang="en-US" sz="900" b="1" u="none" strike="noStrike" kern="1200" cap="none" spc="0" normalizeH="0" baseline="0" dirty="0" smtClean="0">
                <a:ln>
                  <a:noFill/>
                </a:ln>
                <a:solidFill>
                  <a:schemeClr val="bg1"/>
                </a:solidFill>
                <a:effectLst/>
                <a:uFillTx/>
                <a:latin typeface="Arial" panose="020B0604020202020204" pitchFamily="34" charset="0"/>
                <a:ea typeface="+mj-ea"/>
                <a:cs typeface="Arial" panose="020B0604020202020204" pitchFamily="34" charset="0"/>
              </a:defRPr>
            </a:lvl4pPr>
            <a:lvl5pPr marL="0" marR="0" indent="0" algn="l" defTabSz="2438337" rtl="0" eaLnBrk="1" fontAlgn="auto" latinLnBrk="0" hangingPunct="0">
              <a:lnSpc>
                <a:spcPct val="100000"/>
              </a:lnSpc>
              <a:spcBef>
                <a:spcPts val="0"/>
              </a:spcBef>
              <a:spcAft>
                <a:spcPts val="0"/>
              </a:spcAft>
              <a:buClrTx/>
              <a:buSzTx/>
              <a:buFontTx/>
              <a:buNone/>
              <a:tabLst/>
              <a:defRPr kumimoji="0" lang="en-AU" sz="900" b="1" u="none" strike="noStrike" kern="1200" cap="none" spc="0" normalizeH="0" baseline="0" dirty="0">
                <a:ln>
                  <a:noFill/>
                </a:ln>
                <a:solidFill>
                  <a:schemeClr val="bg1"/>
                </a:solidFill>
                <a:effectLst/>
                <a:uFillTx/>
                <a:latin typeface="Arial" panose="020B0604020202020204" pitchFamily="34" charset="0"/>
                <a:ea typeface="+mj-ea"/>
                <a:cs typeface="Arial" panose="020B0604020202020204" pitchFamily="34" charset="0"/>
              </a:defRPr>
            </a:lvl5pPr>
          </a:lstStyle>
          <a:p>
            <a:pPr lvl="0"/>
            <a:r>
              <a:rPr lang="en-US" dirty="0"/>
              <a:t>Month YYYY</a:t>
            </a:r>
            <a:endParaRPr lang="en-AU" dirty="0"/>
          </a:p>
        </p:txBody>
      </p:sp>
      <p:sp>
        <p:nvSpPr>
          <p:cNvPr id="7" name="Line">
            <a:extLst>
              <a:ext uri="{FF2B5EF4-FFF2-40B4-BE49-F238E27FC236}">
                <a16:creationId xmlns:a16="http://schemas.microsoft.com/office/drawing/2014/main" id="{7A01034E-0F03-9E0A-7D95-23BAFEA7D38B}"/>
              </a:ext>
            </a:extLst>
          </p:cNvPr>
          <p:cNvSpPr/>
          <p:nvPr userDrawn="1"/>
        </p:nvSpPr>
        <p:spPr>
          <a:xfrm>
            <a:off x="358774" y="1895970"/>
            <a:ext cx="8353426" cy="0"/>
          </a:xfrm>
          <a:prstGeom prst="line">
            <a:avLst/>
          </a:prstGeom>
          <a:ln w="12700">
            <a:solidFill>
              <a:schemeClr val="bg1"/>
            </a:solidFill>
            <a:miter lim="400000"/>
          </a:ln>
        </p:spPr>
        <p:txBody>
          <a:bodyPr lIns="45718" tIns="45718" rIns="45718" bIns="45718"/>
          <a:lstStyle/>
          <a:p>
            <a:endParaRPr lang="en-AE">
              <a:latin typeface="Helvetica LT Pro" panose="020B0504020202020204" pitchFamily="34" charset="0"/>
            </a:endParaRPr>
          </a:p>
        </p:txBody>
      </p:sp>
      <p:sp>
        <p:nvSpPr>
          <p:cNvPr id="8" name="Line">
            <a:extLst>
              <a:ext uri="{FF2B5EF4-FFF2-40B4-BE49-F238E27FC236}">
                <a16:creationId xmlns:a16="http://schemas.microsoft.com/office/drawing/2014/main" id="{C8D84639-1E0D-C470-DAEF-1A998B5F812A}"/>
              </a:ext>
            </a:extLst>
          </p:cNvPr>
          <p:cNvSpPr/>
          <p:nvPr userDrawn="1"/>
        </p:nvSpPr>
        <p:spPr>
          <a:xfrm>
            <a:off x="358774" y="3744964"/>
            <a:ext cx="8353426" cy="0"/>
          </a:xfrm>
          <a:prstGeom prst="line">
            <a:avLst/>
          </a:prstGeom>
          <a:ln w="12700">
            <a:solidFill>
              <a:schemeClr val="bg1"/>
            </a:solidFill>
            <a:miter lim="400000"/>
          </a:ln>
        </p:spPr>
        <p:txBody>
          <a:bodyPr lIns="45718" tIns="45718" rIns="45718" bIns="45718"/>
          <a:lstStyle/>
          <a:p>
            <a:endParaRPr lang="en-AE">
              <a:latin typeface="Helvetica LT Pro" panose="020B0504020202020204" pitchFamily="34" charset="0"/>
            </a:endParaRPr>
          </a:p>
        </p:txBody>
      </p:sp>
      <p:sp>
        <p:nvSpPr>
          <p:cNvPr id="10" name="Rectangle 9">
            <a:extLst>
              <a:ext uri="{FF2B5EF4-FFF2-40B4-BE49-F238E27FC236}">
                <a16:creationId xmlns:a16="http://schemas.microsoft.com/office/drawing/2014/main" id="{D5233D48-A68D-C858-F455-9156630C4B2C}"/>
              </a:ext>
            </a:extLst>
          </p:cNvPr>
          <p:cNvSpPr/>
          <p:nvPr userDrawn="1"/>
        </p:nvSpPr>
        <p:spPr>
          <a:xfrm>
            <a:off x="8665480" y="4844874"/>
            <a:ext cx="108970" cy="87167"/>
          </a:xfrm>
          <a:prstGeom prst="rect">
            <a:avLst/>
          </a:prstGeom>
          <a:solidFill>
            <a:srgbClr val="282A4A"/>
          </a:solidFill>
          <a:ln>
            <a:solidFill>
              <a:srgbClr val="282A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bject 37">
            <a:extLst>
              <a:ext uri="{FF2B5EF4-FFF2-40B4-BE49-F238E27FC236}">
                <a16:creationId xmlns:a16="http://schemas.microsoft.com/office/drawing/2014/main" id="{34DC83CB-A1D2-EA64-D99E-E8856A7A1771}"/>
              </a:ext>
            </a:extLst>
          </p:cNvPr>
          <p:cNvSpPr txBox="1"/>
          <p:nvPr userDrawn="1"/>
        </p:nvSpPr>
        <p:spPr>
          <a:xfrm>
            <a:off x="7253107" y="4757698"/>
            <a:ext cx="1529080" cy="174343"/>
          </a:xfrm>
          <a:prstGeom prst="rect">
            <a:avLst/>
          </a:prstGeom>
        </p:spPr>
        <p:txBody>
          <a:bodyPr vert="horz" wrap="square" lIns="0" tIns="0" rIns="0" bIns="0" rtlCol="0">
            <a:spAutoFit/>
          </a:bodyPr>
          <a:lstStyle/>
          <a:p>
            <a:pPr marL="5776" algn="r">
              <a:lnSpc>
                <a:spcPts val="1616"/>
              </a:lnSpc>
            </a:pPr>
            <a:r>
              <a:rPr lang="en-GB" sz="700" spc="5" dirty="0">
                <a:solidFill>
                  <a:schemeClr val="bg1"/>
                </a:solidFill>
                <a:latin typeface="Arial"/>
                <a:cs typeface="Arial"/>
              </a:rPr>
              <a:t>atrc.gov.ae</a:t>
            </a:r>
            <a:endParaRPr lang="en-GB" sz="700" dirty="0">
              <a:solidFill>
                <a:schemeClr val="bg1"/>
              </a:solidFill>
              <a:latin typeface="Arial"/>
              <a:cs typeface="Arial"/>
            </a:endParaRPr>
          </a:p>
        </p:txBody>
      </p:sp>
    </p:spTree>
    <p:extLst>
      <p:ext uri="{BB962C8B-B14F-4D97-AF65-F5344CB8AC3E}">
        <p14:creationId xmlns:p14="http://schemas.microsoft.com/office/powerpoint/2010/main" val="1387119421"/>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 Bleed Image Slide">
    <p:bg>
      <p:bgPr>
        <a:solidFill>
          <a:schemeClr val="bg1"/>
        </a:solidFill>
        <a:effectLst/>
      </p:bgPr>
    </p:bg>
    <p:spTree>
      <p:nvGrpSpPr>
        <p:cNvPr id="1" name=""/>
        <p:cNvGrpSpPr/>
        <p:nvPr/>
      </p:nvGrpSpPr>
      <p:grpSpPr>
        <a:xfrm>
          <a:off x="0" y="0"/>
          <a:ext cx="0" cy="0"/>
          <a:chOff x="0" y="0"/>
          <a:chExt cx="0" cy="0"/>
        </a:xfrm>
      </p:grpSpPr>
      <p:pic>
        <p:nvPicPr>
          <p:cNvPr id="3" name="Picture 2" descr="A white circles in a circle&#10;&#10;Description automatically generated">
            <a:extLst>
              <a:ext uri="{FF2B5EF4-FFF2-40B4-BE49-F238E27FC236}">
                <a16:creationId xmlns:a16="http://schemas.microsoft.com/office/drawing/2014/main" id="{25905A08-85DF-4AE9-7813-815FCED1D47B}"/>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049546" y="269622"/>
            <a:ext cx="281354" cy="283560"/>
          </a:xfrm>
          <a:prstGeom prst="rect">
            <a:avLst/>
          </a:prstGeom>
        </p:spPr>
      </p:pic>
      <p:pic>
        <p:nvPicPr>
          <p:cNvPr id="2" name="Picture 1">
            <a:extLst>
              <a:ext uri="{FF2B5EF4-FFF2-40B4-BE49-F238E27FC236}">
                <a16:creationId xmlns:a16="http://schemas.microsoft.com/office/drawing/2014/main" id="{FA1F1C30-D863-7A0F-F350-05A0584A2638}"/>
              </a:ext>
            </a:extLst>
          </p:cNvPr>
          <p:cNvPicPr>
            <a:picLocks noChangeAspect="1"/>
          </p:cNvPicPr>
          <p:nvPr userDrawn="1"/>
        </p:nvPicPr>
        <p:blipFill>
          <a:blip r:embed="rId3" cstate="print">
            <a:alphaModFix amt="35000"/>
            <a:extLst>
              <a:ext uri="{28A0092B-C50C-407E-A947-70E740481C1C}">
                <a14:useLocalDpi xmlns:a14="http://schemas.microsoft.com/office/drawing/2010/main"/>
              </a:ext>
            </a:extLst>
          </a:blip>
          <a:srcRect/>
          <a:stretch/>
        </p:blipFill>
        <p:spPr>
          <a:xfrm>
            <a:off x="0" y="1000857"/>
            <a:ext cx="9144000" cy="3157211"/>
          </a:xfrm>
          <a:prstGeom prst="rect">
            <a:avLst/>
          </a:prstGeom>
        </p:spPr>
      </p:pic>
      <p:sp>
        <p:nvSpPr>
          <p:cNvPr id="9" name="Title 3">
            <a:extLst>
              <a:ext uri="{FF2B5EF4-FFF2-40B4-BE49-F238E27FC236}">
                <a16:creationId xmlns:a16="http://schemas.microsoft.com/office/drawing/2014/main" id="{5A0A8FEF-C152-5DAC-A0C8-C5520A4EABEF}"/>
              </a:ext>
            </a:extLst>
          </p:cNvPr>
          <p:cNvSpPr>
            <a:spLocks noGrp="1"/>
          </p:cNvSpPr>
          <p:nvPr>
            <p:ph type="title"/>
          </p:nvPr>
        </p:nvSpPr>
        <p:spPr>
          <a:xfrm>
            <a:off x="365049" y="274638"/>
            <a:ext cx="7825174" cy="274637"/>
          </a:xfrm>
        </p:spPr>
        <p:txBody>
          <a:bodyPr/>
          <a:lstStyle/>
          <a:p>
            <a:r>
              <a:rPr lang="en-GB"/>
              <a:t>Click to edit Master title style</a:t>
            </a:r>
          </a:p>
        </p:txBody>
      </p:sp>
      <p:sp>
        <p:nvSpPr>
          <p:cNvPr id="10" name="Rectangle 9">
            <a:extLst>
              <a:ext uri="{FF2B5EF4-FFF2-40B4-BE49-F238E27FC236}">
                <a16:creationId xmlns:a16="http://schemas.microsoft.com/office/drawing/2014/main" id="{58AAD5E3-1BF6-327D-A803-149C64C13410}"/>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 Placeholder 5">
            <a:extLst>
              <a:ext uri="{FF2B5EF4-FFF2-40B4-BE49-F238E27FC236}">
                <a16:creationId xmlns:a16="http://schemas.microsoft.com/office/drawing/2014/main" id="{B4047856-A9D7-8A68-2992-9DA6741C8F87}"/>
              </a:ext>
            </a:extLst>
          </p:cNvPr>
          <p:cNvSpPr>
            <a:spLocks noGrp="1"/>
          </p:cNvSpPr>
          <p:nvPr>
            <p:ph type="body" sz="quarter" idx="10"/>
          </p:nvPr>
        </p:nvSpPr>
        <p:spPr>
          <a:xfrm>
            <a:off x="365125" y="1000857"/>
            <a:ext cx="7824788" cy="3601088"/>
          </a:xfrm>
          <a:prstGeom prst="rect">
            <a:avLst/>
          </a:prstGeo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6" name="Footer Placeholder 2">
            <a:extLst>
              <a:ext uri="{FF2B5EF4-FFF2-40B4-BE49-F238E27FC236}">
                <a16:creationId xmlns:a16="http://schemas.microsoft.com/office/drawing/2014/main" id="{10C6CF9D-F5E9-96FA-D657-EBBB6555CE2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014543417"/>
      </p:ext>
    </p:extLst>
  </p:cSld>
  <p:clrMapOvr>
    <a:masterClrMapping/>
  </p:clrMapOvr>
  <p:extLst>
    <p:ext uri="{DCECCB84-F9BA-43D5-87BE-67443E8EF086}">
      <p15:sldGuideLst xmlns:p15="http://schemas.microsoft.com/office/powerpoint/2012/main">
        <p15:guide id="1" pos="555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Full Bleed Image Slide">
    <p:bg>
      <p:bgPr>
        <a:solidFill>
          <a:schemeClr val="bg1"/>
        </a:solidFill>
        <a:effectLst/>
      </p:bgPr>
    </p:bg>
    <p:spTree>
      <p:nvGrpSpPr>
        <p:cNvPr id="1" name=""/>
        <p:cNvGrpSpPr/>
        <p:nvPr/>
      </p:nvGrpSpPr>
      <p:grpSpPr>
        <a:xfrm>
          <a:off x="0" y="0"/>
          <a:ext cx="0" cy="0"/>
          <a:chOff x="0" y="0"/>
          <a:chExt cx="0" cy="0"/>
        </a:xfrm>
      </p:grpSpPr>
      <p:pic>
        <p:nvPicPr>
          <p:cNvPr id="7" name="Picture 6" descr="A purple and blue waves&#10;&#10;Description automatically generated">
            <a:extLst>
              <a:ext uri="{FF2B5EF4-FFF2-40B4-BE49-F238E27FC236}">
                <a16:creationId xmlns:a16="http://schemas.microsoft.com/office/drawing/2014/main" id="{11E68A74-6A7C-308E-F492-7831C335B1F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7709" y="997004"/>
            <a:ext cx="9144000" cy="3157212"/>
          </a:xfrm>
          <a:prstGeom prst="rect">
            <a:avLst/>
          </a:prstGeom>
        </p:spPr>
      </p:pic>
      <p:pic>
        <p:nvPicPr>
          <p:cNvPr id="3" name="Picture 2" descr="A white circles in a circle&#10;&#10;Description automatically generated">
            <a:extLst>
              <a:ext uri="{FF2B5EF4-FFF2-40B4-BE49-F238E27FC236}">
                <a16:creationId xmlns:a16="http://schemas.microsoft.com/office/drawing/2014/main" id="{25905A08-85DF-4AE9-7813-815FCED1D47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049546" y="269622"/>
            <a:ext cx="281354" cy="283560"/>
          </a:xfrm>
          <a:prstGeom prst="rect">
            <a:avLst/>
          </a:prstGeom>
        </p:spPr>
      </p:pic>
      <p:sp>
        <p:nvSpPr>
          <p:cNvPr id="2" name="Title 3">
            <a:extLst>
              <a:ext uri="{FF2B5EF4-FFF2-40B4-BE49-F238E27FC236}">
                <a16:creationId xmlns:a16="http://schemas.microsoft.com/office/drawing/2014/main" id="{F6506E0A-2345-0A5A-7F75-E64E599F82B9}"/>
              </a:ext>
            </a:extLst>
          </p:cNvPr>
          <p:cNvSpPr>
            <a:spLocks noGrp="1"/>
          </p:cNvSpPr>
          <p:nvPr>
            <p:ph type="title"/>
          </p:nvPr>
        </p:nvSpPr>
        <p:spPr>
          <a:xfrm>
            <a:off x="365049" y="274638"/>
            <a:ext cx="7825174" cy="274637"/>
          </a:xfrm>
        </p:spPr>
        <p:txBody>
          <a:bodyPr/>
          <a:lstStyle/>
          <a:p>
            <a:r>
              <a:rPr lang="en-GB"/>
              <a:t>Click to edit Master title style</a:t>
            </a:r>
          </a:p>
        </p:txBody>
      </p:sp>
      <p:sp>
        <p:nvSpPr>
          <p:cNvPr id="8" name="Rectangle 7">
            <a:extLst>
              <a:ext uri="{FF2B5EF4-FFF2-40B4-BE49-F238E27FC236}">
                <a16:creationId xmlns:a16="http://schemas.microsoft.com/office/drawing/2014/main" id="{07250CB9-AD58-9391-4563-1AA53F801149}"/>
              </a:ext>
            </a:extLst>
          </p:cNvPr>
          <p:cNvSpPr/>
          <p:nvPr userDrawn="1"/>
        </p:nvSpPr>
        <p:spPr>
          <a:xfrm>
            <a:off x="418057" y="761203"/>
            <a:ext cx="8310313" cy="4001688"/>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 Placeholder 5">
            <a:extLst>
              <a:ext uri="{FF2B5EF4-FFF2-40B4-BE49-F238E27FC236}">
                <a16:creationId xmlns:a16="http://schemas.microsoft.com/office/drawing/2014/main" id="{67A114C1-0E67-AC6A-0E14-809319CE8D4F}"/>
              </a:ext>
            </a:extLst>
          </p:cNvPr>
          <p:cNvSpPr>
            <a:spLocks noGrp="1"/>
          </p:cNvSpPr>
          <p:nvPr>
            <p:ph type="body" sz="quarter" idx="10"/>
          </p:nvPr>
        </p:nvSpPr>
        <p:spPr>
          <a:xfrm>
            <a:off x="365125" y="1000857"/>
            <a:ext cx="7824788" cy="3601088"/>
          </a:xfrm>
          <a:prstGeom prst="rect">
            <a:avLst/>
          </a:prstGeom>
        </p:spPr>
        <p:txBody>
          <a:bodyPr/>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E"/>
          </a:p>
        </p:txBody>
      </p:sp>
      <p:sp>
        <p:nvSpPr>
          <p:cNvPr id="10" name="Footer Placeholder 2">
            <a:extLst>
              <a:ext uri="{FF2B5EF4-FFF2-40B4-BE49-F238E27FC236}">
                <a16:creationId xmlns:a16="http://schemas.microsoft.com/office/drawing/2014/main" id="{8C9C291A-176E-D5E9-52A8-EF59B2B3C13F}"/>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865107943"/>
      </p:ext>
    </p:extLst>
  </p:cSld>
  <p:clrMapOvr>
    <a:masterClrMapping/>
  </p:clrMapOvr>
  <p:extLst>
    <p:ext uri="{DCECCB84-F9BA-43D5-87BE-67443E8EF086}">
      <p15:sldGuideLst xmlns:p15="http://schemas.microsoft.com/office/powerpoint/2012/main">
        <p15:guide id="1" pos="5556" userDrawn="1">
          <p15:clr>
            <a:srgbClr val="FBAE40"/>
          </p15:clr>
        </p15:guide>
        <p15:guide id="2" pos="2880" userDrawn="1">
          <p15:clr>
            <a:srgbClr val="FBAE40"/>
          </p15:clr>
        </p15:guide>
        <p15:guide id="3" orient="horz" pos="2913"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x1 + Small Image x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F1B2C3-6287-CA1E-FE64-A4B0AAD5DF80}"/>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0501"/>
            <a:ext cx="9144000" cy="3157211"/>
          </a:xfrm>
          <a:prstGeom prst="rect">
            <a:avLst/>
          </a:prstGeom>
        </p:spPr>
      </p:pic>
      <p:sp>
        <p:nvSpPr>
          <p:cNvPr id="10" name="Rectangle 9">
            <a:extLst>
              <a:ext uri="{FF2B5EF4-FFF2-40B4-BE49-F238E27FC236}">
                <a16:creationId xmlns:a16="http://schemas.microsoft.com/office/drawing/2014/main" id="{51ABB3DD-8584-9B95-2404-03B81E03B0C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354864B-6B6C-12AB-3169-C0793BFDA39C}"/>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1FE8C0DE-61E7-F68F-5207-95110C9DA942}"/>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7" name="Content Placeholder 15">
            <a:extLst>
              <a:ext uri="{FF2B5EF4-FFF2-40B4-BE49-F238E27FC236}">
                <a16:creationId xmlns:a16="http://schemas.microsoft.com/office/drawing/2014/main" id="{8444794E-CA1B-9D32-D4CE-B50F6B1ECE1D}"/>
              </a:ext>
            </a:extLst>
          </p:cNvPr>
          <p:cNvSpPr>
            <a:spLocks noGrp="1"/>
          </p:cNvSpPr>
          <p:nvPr>
            <p:ph sz="quarter" idx="24"/>
          </p:nvPr>
        </p:nvSpPr>
        <p:spPr>
          <a:xfrm>
            <a:off x="5427785" y="1000500"/>
            <a:ext cx="3366966"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7" name="Footer Placeholder 2">
            <a:extLst>
              <a:ext uri="{FF2B5EF4-FFF2-40B4-BE49-F238E27FC236}">
                <a16:creationId xmlns:a16="http://schemas.microsoft.com/office/drawing/2014/main" id="{2EF8129D-61DB-2CB4-BC17-F4460F40AC8B}"/>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9" name="Text Placeholder 2">
            <a:extLst>
              <a:ext uri="{FF2B5EF4-FFF2-40B4-BE49-F238E27FC236}">
                <a16:creationId xmlns:a16="http://schemas.microsoft.com/office/drawing/2014/main" id="{A01D1068-9364-2680-6104-F4E424D9227F}"/>
              </a:ext>
            </a:extLst>
          </p:cNvPr>
          <p:cNvSpPr>
            <a:spLocks noGrp="1"/>
          </p:cNvSpPr>
          <p:nvPr>
            <p:ph type="body" sz="quarter" idx="25"/>
          </p:nvPr>
        </p:nvSpPr>
        <p:spPr>
          <a:xfrm>
            <a:off x="365049" y="1342321"/>
            <a:ext cx="4862934" cy="3210629"/>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2">
            <a:extLst>
              <a:ext uri="{FF2B5EF4-FFF2-40B4-BE49-F238E27FC236}">
                <a16:creationId xmlns:a16="http://schemas.microsoft.com/office/drawing/2014/main" id="{F1A8D6CF-98C5-60F9-C82D-9E1100CE7D21}"/>
              </a:ext>
            </a:extLst>
          </p:cNvPr>
          <p:cNvSpPr>
            <a:spLocks noGrp="1"/>
          </p:cNvSpPr>
          <p:nvPr>
            <p:ph type="body" sz="quarter" idx="31"/>
          </p:nvPr>
        </p:nvSpPr>
        <p:spPr>
          <a:xfrm>
            <a:off x="365047" y="1009651"/>
            <a:ext cx="4862934"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1294661478"/>
      </p:ext>
    </p:extLst>
  </p:cSld>
  <p:clrMapOvr>
    <a:masterClrMapping/>
  </p:clrMapOvr>
  <p:extLst>
    <p:ext uri="{DCECCB84-F9BA-43D5-87BE-67443E8EF086}">
      <p15:sldGuideLst xmlns:p15="http://schemas.microsoft.com/office/powerpoint/2012/main">
        <p15:guide id="1" orient="horz" pos="62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x1 + Small Image x1">
    <p:spTree>
      <p:nvGrpSpPr>
        <p:cNvPr id="1" name=""/>
        <p:cNvGrpSpPr/>
        <p:nvPr/>
      </p:nvGrpSpPr>
      <p:grpSpPr>
        <a:xfrm>
          <a:off x="0" y="0"/>
          <a:ext cx="0" cy="0"/>
          <a:chOff x="0" y="0"/>
          <a:chExt cx="0" cy="0"/>
        </a:xfrm>
      </p:grpSpPr>
      <p:pic>
        <p:nvPicPr>
          <p:cNvPr id="11" name="Picture 10" descr="A purple and blue waves&#10;&#10;Description automatically generated">
            <a:extLst>
              <a:ext uri="{FF2B5EF4-FFF2-40B4-BE49-F238E27FC236}">
                <a16:creationId xmlns:a16="http://schemas.microsoft.com/office/drawing/2014/main" id="{9FCAE4E0-F6D5-F2A3-12D7-961A026EB3E8}"/>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5230"/>
            <a:ext cx="9144000" cy="3157212"/>
          </a:xfrm>
          <a:prstGeom prst="rect">
            <a:avLst/>
          </a:prstGeom>
        </p:spPr>
      </p:pic>
      <p:sp>
        <p:nvSpPr>
          <p:cNvPr id="9" name="Rectangle 8">
            <a:extLst>
              <a:ext uri="{FF2B5EF4-FFF2-40B4-BE49-F238E27FC236}">
                <a16:creationId xmlns:a16="http://schemas.microsoft.com/office/drawing/2014/main" id="{45A387D1-95F3-6EFA-207B-F1F7C8E0A8A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354864B-6B6C-12AB-3169-C0793BFDA39C}"/>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1FE8C0DE-61E7-F68F-5207-95110C9DA942}"/>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Content Placeholder 15">
            <a:extLst>
              <a:ext uri="{FF2B5EF4-FFF2-40B4-BE49-F238E27FC236}">
                <a16:creationId xmlns:a16="http://schemas.microsoft.com/office/drawing/2014/main" id="{A504682C-2A7C-6984-7503-E95EC33227FB}"/>
              </a:ext>
            </a:extLst>
          </p:cNvPr>
          <p:cNvSpPr>
            <a:spLocks noGrp="1"/>
          </p:cNvSpPr>
          <p:nvPr>
            <p:ph sz="quarter" idx="24"/>
          </p:nvPr>
        </p:nvSpPr>
        <p:spPr>
          <a:xfrm>
            <a:off x="5427785" y="1000500"/>
            <a:ext cx="3366966"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7" name="Footer Placeholder 2">
            <a:extLst>
              <a:ext uri="{FF2B5EF4-FFF2-40B4-BE49-F238E27FC236}">
                <a16:creationId xmlns:a16="http://schemas.microsoft.com/office/drawing/2014/main" id="{44BC4D3E-3751-2424-6595-42F6788937D7}"/>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0" name="Text Placeholder 2">
            <a:extLst>
              <a:ext uri="{FF2B5EF4-FFF2-40B4-BE49-F238E27FC236}">
                <a16:creationId xmlns:a16="http://schemas.microsoft.com/office/drawing/2014/main" id="{B804ED55-52E5-D993-616F-D1BFBB5B1A0B}"/>
              </a:ext>
            </a:extLst>
          </p:cNvPr>
          <p:cNvSpPr>
            <a:spLocks noGrp="1"/>
          </p:cNvSpPr>
          <p:nvPr>
            <p:ph type="body" sz="quarter" idx="25"/>
          </p:nvPr>
        </p:nvSpPr>
        <p:spPr>
          <a:xfrm>
            <a:off x="365049" y="1342321"/>
            <a:ext cx="4862934" cy="3210629"/>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2">
            <a:extLst>
              <a:ext uri="{FF2B5EF4-FFF2-40B4-BE49-F238E27FC236}">
                <a16:creationId xmlns:a16="http://schemas.microsoft.com/office/drawing/2014/main" id="{6AF22C53-8F3D-50EF-88C3-AF0B9D0DDEFB}"/>
              </a:ext>
            </a:extLst>
          </p:cNvPr>
          <p:cNvSpPr>
            <a:spLocks noGrp="1"/>
          </p:cNvSpPr>
          <p:nvPr>
            <p:ph type="body" sz="quarter" idx="31"/>
          </p:nvPr>
        </p:nvSpPr>
        <p:spPr>
          <a:xfrm>
            <a:off x="365047" y="1009651"/>
            <a:ext cx="4862934"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344104742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340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x1 + Large Image x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9B8AB28-1CE8-5E15-4017-DC7EAFE4725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14241"/>
            <a:ext cx="9144000" cy="3157211"/>
          </a:xfrm>
          <a:prstGeom prst="rect">
            <a:avLst/>
          </a:prstGeom>
        </p:spPr>
      </p:pic>
      <p:sp>
        <p:nvSpPr>
          <p:cNvPr id="3" name="Rectangle 2">
            <a:extLst>
              <a:ext uri="{FF2B5EF4-FFF2-40B4-BE49-F238E27FC236}">
                <a16:creationId xmlns:a16="http://schemas.microsoft.com/office/drawing/2014/main" id="{8701D777-57D2-39FE-51AB-488A388B28F2}"/>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6468F227-AC56-0F95-6933-112793D52518}"/>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DB0BCB1C-218B-EBAF-DCD8-6096425ED99C}"/>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5" name="Content Placeholder 15">
            <a:extLst>
              <a:ext uri="{FF2B5EF4-FFF2-40B4-BE49-F238E27FC236}">
                <a16:creationId xmlns:a16="http://schemas.microsoft.com/office/drawing/2014/main" id="{B92B8278-1FCA-4D10-375C-477AFE92F016}"/>
              </a:ext>
            </a:extLst>
          </p:cNvPr>
          <p:cNvSpPr>
            <a:spLocks noGrp="1"/>
          </p:cNvSpPr>
          <p:nvPr>
            <p:ph sz="quarter" idx="24"/>
          </p:nvPr>
        </p:nvSpPr>
        <p:spPr>
          <a:xfrm>
            <a:off x="3617194" y="1000500"/>
            <a:ext cx="51775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6" name="Footer Placeholder 2">
            <a:extLst>
              <a:ext uri="{FF2B5EF4-FFF2-40B4-BE49-F238E27FC236}">
                <a16:creationId xmlns:a16="http://schemas.microsoft.com/office/drawing/2014/main" id="{CB0A3D1A-8610-8858-446B-884A306A097F}"/>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7" name="Text Placeholder 2">
            <a:extLst>
              <a:ext uri="{FF2B5EF4-FFF2-40B4-BE49-F238E27FC236}">
                <a16:creationId xmlns:a16="http://schemas.microsoft.com/office/drawing/2014/main" id="{2FF42F8F-2FFD-608B-C632-CE405ED890A3}"/>
              </a:ext>
            </a:extLst>
          </p:cNvPr>
          <p:cNvSpPr>
            <a:spLocks noGrp="1"/>
          </p:cNvSpPr>
          <p:nvPr>
            <p:ph type="body" sz="quarter" idx="25"/>
          </p:nvPr>
        </p:nvSpPr>
        <p:spPr>
          <a:xfrm>
            <a:off x="365049" y="1342321"/>
            <a:ext cx="3044902" cy="3210629"/>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2">
            <a:extLst>
              <a:ext uri="{FF2B5EF4-FFF2-40B4-BE49-F238E27FC236}">
                <a16:creationId xmlns:a16="http://schemas.microsoft.com/office/drawing/2014/main" id="{659DF961-8185-E90C-A9F1-AF3FFAFAC846}"/>
              </a:ext>
            </a:extLst>
          </p:cNvPr>
          <p:cNvSpPr>
            <a:spLocks noGrp="1"/>
          </p:cNvSpPr>
          <p:nvPr>
            <p:ph type="body" sz="quarter" idx="31"/>
          </p:nvPr>
        </p:nvSpPr>
        <p:spPr>
          <a:xfrm>
            <a:off x="365047" y="1009651"/>
            <a:ext cx="304490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4284996115"/>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ontent x1 + Large Image x1">
    <p:spTree>
      <p:nvGrpSpPr>
        <p:cNvPr id="1" name=""/>
        <p:cNvGrpSpPr/>
        <p:nvPr/>
      </p:nvGrpSpPr>
      <p:grpSpPr>
        <a:xfrm>
          <a:off x="0" y="0"/>
          <a:ext cx="0" cy="0"/>
          <a:chOff x="0" y="0"/>
          <a:chExt cx="0" cy="0"/>
        </a:xfrm>
      </p:grpSpPr>
      <p:pic>
        <p:nvPicPr>
          <p:cNvPr id="3" name="Picture 2" descr="A purple and blue waves&#10;&#10;Description automatically generated">
            <a:extLst>
              <a:ext uri="{FF2B5EF4-FFF2-40B4-BE49-F238E27FC236}">
                <a16:creationId xmlns:a16="http://schemas.microsoft.com/office/drawing/2014/main" id="{AF07FD07-AADC-D853-D438-CD899440F159}"/>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6" name="Rectangle 5">
            <a:extLst>
              <a:ext uri="{FF2B5EF4-FFF2-40B4-BE49-F238E27FC236}">
                <a16:creationId xmlns:a16="http://schemas.microsoft.com/office/drawing/2014/main" id="{F7747304-5488-F974-46E7-F7236A0F4358}"/>
              </a:ext>
            </a:extLst>
          </p:cNvPr>
          <p:cNvSpPr/>
          <p:nvPr userDrawn="1"/>
        </p:nvSpPr>
        <p:spPr>
          <a:xfrm>
            <a:off x="418057" y="761203"/>
            <a:ext cx="8310313" cy="3866208"/>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6468F227-AC56-0F95-6933-112793D52518}"/>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DB0BCB1C-218B-EBAF-DCD8-6096425ED99C}"/>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Content Placeholder 15">
            <a:extLst>
              <a:ext uri="{FF2B5EF4-FFF2-40B4-BE49-F238E27FC236}">
                <a16:creationId xmlns:a16="http://schemas.microsoft.com/office/drawing/2014/main" id="{7DBE6329-E270-DABC-0DA6-3F1BA7A2EBEF}"/>
              </a:ext>
            </a:extLst>
          </p:cNvPr>
          <p:cNvSpPr>
            <a:spLocks noGrp="1"/>
          </p:cNvSpPr>
          <p:nvPr>
            <p:ph sz="quarter" idx="24"/>
          </p:nvPr>
        </p:nvSpPr>
        <p:spPr>
          <a:xfrm>
            <a:off x="3617194" y="1000500"/>
            <a:ext cx="51775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7" name="Footer Placeholder 2">
            <a:extLst>
              <a:ext uri="{FF2B5EF4-FFF2-40B4-BE49-F238E27FC236}">
                <a16:creationId xmlns:a16="http://schemas.microsoft.com/office/drawing/2014/main" id="{3E811C7F-1DC7-DEE1-F9C5-7D69F70F614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Text Placeholder 2">
            <a:extLst>
              <a:ext uri="{FF2B5EF4-FFF2-40B4-BE49-F238E27FC236}">
                <a16:creationId xmlns:a16="http://schemas.microsoft.com/office/drawing/2014/main" id="{75487A7C-0A7A-6261-85E6-A2BBFB8476D1}"/>
              </a:ext>
            </a:extLst>
          </p:cNvPr>
          <p:cNvSpPr>
            <a:spLocks noGrp="1"/>
          </p:cNvSpPr>
          <p:nvPr>
            <p:ph type="body" sz="quarter" idx="25"/>
          </p:nvPr>
        </p:nvSpPr>
        <p:spPr>
          <a:xfrm>
            <a:off x="365049" y="1342321"/>
            <a:ext cx="3044902" cy="3210629"/>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2">
            <a:extLst>
              <a:ext uri="{FF2B5EF4-FFF2-40B4-BE49-F238E27FC236}">
                <a16:creationId xmlns:a16="http://schemas.microsoft.com/office/drawing/2014/main" id="{F062BD5A-F9A5-E5E6-B6CD-10E55A50E611}"/>
              </a:ext>
            </a:extLst>
          </p:cNvPr>
          <p:cNvSpPr>
            <a:spLocks noGrp="1"/>
          </p:cNvSpPr>
          <p:nvPr>
            <p:ph type="body" sz="quarter" idx="31"/>
          </p:nvPr>
        </p:nvSpPr>
        <p:spPr>
          <a:xfrm>
            <a:off x="365047" y="1009651"/>
            <a:ext cx="304490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196010975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x1 + Small Image x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F6F0C8-807A-3A17-D9A3-D35952D7484B}"/>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3144"/>
            <a:ext cx="9144000" cy="3157211"/>
          </a:xfrm>
          <a:prstGeom prst="rect">
            <a:avLst/>
          </a:prstGeom>
        </p:spPr>
      </p:pic>
      <p:sp>
        <p:nvSpPr>
          <p:cNvPr id="9" name="Rectangle 8">
            <a:extLst>
              <a:ext uri="{FF2B5EF4-FFF2-40B4-BE49-F238E27FC236}">
                <a16:creationId xmlns:a16="http://schemas.microsoft.com/office/drawing/2014/main" id="{2B40A278-6AD8-3F90-DA4C-8D944B5AEEA4}"/>
              </a:ext>
            </a:extLst>
          </p:cNvPr>
          <p:cNvSpPr/>
          <p:nvPr userDrawn="1"/>
        </p:nvSpPr>
        <p:spPr>
          <a:xfrm>
            <a:off x="418057" y="761203"/>
            <a:ext cx="8310313" cy="3866208"/>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2E8893D7-0F32-E92D-1E9C-B98576E70EE5}"/>
              </a:ext>
            </a:extLst>
          </p:cNvPr>
          <p:cNvSpPr>
            <a:spLocks noGrp="1"/>
          </p:cNvSpPr>
          <p:nvPr>
            <p:ph type="body" sz="quarter" idx="24"/>
          </p:nvPr>
        </p:nvSpPr>
        <p:spPr>
          <a:xfrm>
            <a:off x="365049" y="1342321"/>
            <a:ext cx="3044902" cy="3210629"/>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itle 6">
            <a:extLst>
              <a:ext uri="{FF2B5EF4-FFF2-40B4-BE49-F238E27FC236}">
                <a16:creationId xmlns:a16="http://schemas.microsoft.com/office/drawing/2014/main" id="{B338F415-51C3-F95C-2A57-CAF7E7235B56}"/>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BA450417-FBD9-D87A-F51F-B6736CB1C8C8}"/>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3" name="Content Placeholder 15">
            <a:extLst>
              <a:ext uri="{FF2B5EF4-FFF2-40B4-BE49-F238E27FC236}">
                <a16:creationId xmlns:a16="http://schemas.microsoft.com/office/drawing/2014/main" id="{693918DD-3B65-6ED2-2DA8-2A8E5CF0E276}"/>
              </a:ext>
            </a:extLst>
          </p:cNvPr>
          <p:cNvSpPr>
            <a:spLocks noGrp="1"/>
          </p:cNvSpPr>
          <p:nvPr>
            <p:ph sz="quarter" idx="25"/>
          </p:nvPr>
        </p:nvSpPr>
        <p:spPr>
          <a:xfrm>
            <a:off x="3617194" y="1000500"/>
            <a:ext cx="24851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16" name="Content Placeholder 15">
            <a:extLst>
              <a:ext uri="{FF2B5EF4-FFF2-40B4-BE49-F238E27FC236}">
                <a16:creationId xmlns:a16="http://schemas.microsoft.com/office/drawing/2014/main" id="{39CF645A-34C4-5E7B-B499-E050E241F248}"/>
              </a:ext>
            </a:extLst>
          </p:cNvPr>
          <p:cNvSpPr>
            <a:spLocks noGrp="1"/>
          </p:cNvSpPr>
          <p:nvPr>
            <p:ph sz="quarter" idx="26"/>
          </p:nvPr>
        </p:nvSpPr>
        <p:spPr>
          <a:xfrm>
            <a:off x="6293794" y="1000500"/>
            <a:ext cx="24851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5" name="Footer Placeholder 2">
            <a:extLst>
              <a:ext uri="{FF2B5EF4-FFF2-40B4-BE49-F238E27FC236}">
                <a16:creationId xmlns:a16="http://schemas.microsoft.com/office/drawing/2014/main" id="{11A730F9-1BB4-32B6-57D6-D87B9BBAF32C}"/>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6" name="Text Placeholder 2">
            <a:extLst>
              <a:ext uri="{FF2B5EF4-FFF2-40B4-BE49-F238E27FC236}">
                <a16:creationId xmlns:a16="http://schemas.microsoft.com/office/drawing/2014/main" id="{3868D0E0-4A7B-988C-EAA6-38C1E01F46EB}"/>
              </a:ext>
            </a:extLst>
          </p:cNvPr>
          <p:cNvSpPr>
            <a:spLocks noGrp="1"/>
          </p:cNvSpPr>
          <p:nvPr>
            <p:ph type="body" sz="quarter" idx="31"/>
          </p:nvPr>
        </p:nvSpPr>
        <p:spPr>
          <a:xfrm>
            <a:off x="365047" y="1009651"/>
            <a:ext cx="3044902"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2189904241"/>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ntent x1 + Small Image x2">
    <p:spTree>
      <p:nvGrpSpPr>
        <p:cNvPr id="1" name=""/>
        <p:cNvGrpSpPr/>
        <p:nvPr/>
      </p:nvGrpSpPr>
      <p:grpSpPr>
        <a:xfrm>
          <a:off x="0" y="0"/>
          <a:ext cx="0" cy="0"/>
          <a:chOff x="0" y="0"/>
          <a:chExt cx="0" cy="0"/>
        </a:xfrm>
      </p:grpSpPr>
      <p:pic>
        <p:nvPicPr>
          <p:cNvPr id="3" name="Picture 2" descr="A purple and blue waves&#10;&#10;Description automatically generated">
            <a:extLst>
              <a:ext uri="{FF2B5EF4-FFF2-40B4-BE49-F238E27FC236}">
                <a16:creationId xmlns:a16="http://schemas.microsoft.com/office/drawing/2014/main" id="{537315ED-0481-D7CF-F529-57C045712FC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6669"/>
            <a:ext cx="9144000" cy="3157212"/>
          </a:xfrm>
          <a:prstGeom prst="rect">
            <a:avLst/>
          </a:prstGeom>
        </p:spPr>
      </p:pic>
      <p:sp>
        <p:nvSpPr>
          <p:cNvPr id="9" name="Rectangle 8">
            <a:extLst>
              <a:ext uri="{FF2B5EF4-FFF2-40B4-BE49-F238E27FC236}">
                <a16:creationId xmlns:a16="http://schemas.microsoft.com/office/drawing/2014/main" id="{D263E8D8-4F33-6165-0BD6-E24B5459527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2E8893D7-0F32-E92D-1E9C-B98576E70EE5}"/>
              </a:ext>
            </a:extLst>
          </p:cNvPr>
          <p:cNvSpPr>
            <a:spLocks noGrp="1"/>
          </p:cNvSpPr>
          <p:nvPr>
            <p:ph type="body" sz="quarter" idx="24"/>
          </p:nvPr>
        </p:nvSpPr>
        <p:spPr>
          <a:xfrm>
            <a:off x="365049" y="1009651"/>
            <a:ext cx="3044902" cy="3543300"/>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6">
            <a:extLst>
              <a:ext uri="{FF2B5EF4-FFF2-40B4-BE49-F238E27FC236}">
                <a16:creationId xmlns:a16="http://schemas.microsoft.com/office/drawing/2014/main" id="{B338F415-51C3-F95C-2A57-CAF7E7235B56}"/>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BA450417-FBD9-D87A-F51F-B6736CB1C8C8}"/>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0" name="Content Placeholder 15">
            <a:extLst>
              <a:ext uri="{FF2B5EF4-FFF2-40B4-BE49-F238E27FC236}">
                <a16:creationId xmlns:a16="http://schemas.microsoft.com/office/drawing/2014/main" id="{DFE059EF-7FF3-A8FE-8462-92FE8BA3AC8B}"/>
              </a:ext>
            </a:extLst>
          </p:cNvPr>
          <p:cNvSpPr>
            <a:spLocks noGrp="1"/>
          </p:cNvSpPr>
          <p:nvPr>
            <p:ph sz="quarter" idx="25"/>
          </p:nvPr>
        </p:nvSpPr>
        <p:spPr>
          <a:xfrm>
            <a:off x="3617194" y="1000500"/>
            <a:ext cx="24851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12" name="Content Placeholder 15">
            <a:extLst>
              <a:ext uri="{FF2B5EF4-FFF2-40B4-BE49-F238E27FC236}">
                <a16:creationId xmlns:a16="http://schemas.microsoft.com/office/drawing/2014/main" id="{EA5D78D8-054E-4083-6253-FA8B382228AA}"/>
              </a:ext>
            </a:extLst>
          </p:cNvPr>
          <p:cNvSpPr>
            <a:spLocks noGrp="1"/>
          </p:cNvSpPr>
          <p:nvPr>
            <p:ph sz="quarter" idx="26"/>
          </p:nvPr>
        </p:nvSpPr>
        <p:spPr>
          <a:xfrm>
            <a:off x="6293794" y="1000500"/>
            <a:ext cx="2485157" cy="3552449"/>
          </a:xfrm>
          <a:prstGeom prst="rect">
            <a:avLst/>
          </a:prstGeom>
          <a:solidFill>
            <a:schemeClr val="bg1">
              <a:lumMod val="85000"/>
            </a:schemeClr>
          </a:solidFill>
        </p:spPr>
        <p:txBody>
          <a:bodyPr/>
          <a:lstStyle>
            <a:lvl1pPr marL="0" indent="0">
              <a:buNone/>
              <a:defRPr sz="1000"/>
            </a:lvl1pPr>
          </a:lstStyle>
          <a:p>
            <a:pPr lvl="0"/>
            <a:endParaRPr lang="en-AE"/>
          </a:p>
        </p:txBody>
      </p:sp>
      <p:sp>
        <p:nvSpPr>
          <p:cNvPr id="5" name="Footer Placeholder 2">
            <a:extLst>
              <a:ext uri="{FF2B5EF4-FFF2-40B4-BE49-F238E27FC236}">
                <a16:creationId xmlns:a16="http://schemas.microsoft.com/office/drawing/2014/main" id="{0121D7DA-3D83-DB18-F1AA-1F1D116F4018}"/>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5154402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x2 + Image x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58165D9-CA8C-471D-E1D3-ACC510D1BC8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3144"/>
            <a:ext cx="9144000" cy="3157211"/>
          </a:xfrm>
          <a:prstGeom prst="rect">
            <a:avLst/>
          </a:prstGeom>
        </p:spPr>
      </p:pic>
      <p:sp>
        <p:nvSpPr>
          <p:cNvPr id="9" name="Rectangle 8">
            <a:extLst>
              <a:ext uri="{FF2B5EF4-FFF2-40B4-BE49-F238E27FC236}">
                <a16:creationId xmlns:a16="http://schemas.microsoft.com/office/drawing/2014/main" id="{D815CBB6-48AC-1238-5E57-9D1970AD4A7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957856B-2CD4-1529-2D9F-2C7907D81002}"/>
              </a:ext>
            </a:extLst>
          </p:cNvPr>
          <p:cNvSpPr>
            <a:spLocks noGrp="1"/>
          </p:cNvSpPr>
          <p:nvPr>
            <p:ph type="title"/>
          </p:nvPr>
        </p:nvSpPr>
        <p:spPr/>
        <p:txBody>
          <a:bodyPr/>
          <a:lstStyle/>
          <a:p>
            <a:r>
              <a:rPr lang="en-GB"/>
              <a:t>Click to edit Master title style</a:t>
            </a:r>
          </a:p>
        </p:txBody>
      </p:sp>
      <p:sp>
        <p:nvSpPr>
          <p:cNvPr id="10" name="Text Placeholder 9">
            <a:extLst>
              <a:ext uri="{FF2B5EF4-FFF2-40B4-BE49-F238E27FC236}">
                <a16:creationId xmlns:a16="http://schemas.microsoft.com/office/drawing/2014/main" id="{BE710DE4-3397-14B8-9462-2BB792B36B2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6" name="Content Placeholder 15">
            <a:extLst>
              <a:ext uri="{FF2B5EF4-FFF2-40B4-BE49-F238E27FC236}">
                <a16:creationId xmlns:a16="http://schemas.microsoft.com/office/drawing/2014/main" id="{07D96ED6-E137-A176-72BE-A580FABDFFDF}"/>
              </a:ext>
            </a:extLst>
          </p:cNvPr>
          <p:cNvSpPr>
            <a:spLocks noGrp="1"/>
          </p:cNvSpPr>
          <p:nvPr>
            <p:ph sz="quarter" idx="28"/>
          </p:nvPr>
        </p:nvSpPr>
        <p:spPr>
          <a:xfrm>
            <a:off x="4709614" y="1000502"/>
            <a:ext cx="4085032"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7" name="Content Placeholder 15">
            <a:extLst>
              <a:ext uri="{FF2B5EF4-FFF2-40B4-BE49-F238E27FC236}">
                <a16:creationId xmlns:a16="http://schemas.microsoft.com/office/drawing/2014/main" id="{AE33E520-4941-C249-8B99-053BFE8A980B}"/>
              </a:ext>
            </a:extLst>
          </p:cNvPr>
          <p:cNvSpPr>
            <a:spLocks noGrp="1"/>
          </p:cNvSpPr>
          <p:nvPr>
            <p:ph sz="quarter" idx="29"/>
          </p:nvPr>
        </p:nvSpPr>
        <p:spPr>
          <a:xfrm>
            <a:off x="365047" y="1000502"/>
            <a:ext cx="4085032" cy="1659962"/>
          </a:xfrm>
          <a:prstGeom prst="rect">
            <a:avLst/>
          </a:prstGeom>
          <a:solidFill>
            <a:schemeClr val="bg1">
              <a:lumMod val="85000"/>
            </a:schemeClr>
          </a:solidFill>
        </p:spPr>
        <p:txBody>
          <a:bodyPr/>
          <a:lstStyle>
            <a:lvl1pPr marL="0" indent="0">
              <a:buNone/>
              <a:defRPr sz="1000"/>
            </a:lvl1pPr>
          </a:lstStyle>
          <a:p>
            <a:pPr lvl="0"/>
            <a:endParaRPr lang="en-AE" dirty="0"/>
          </a:p>
        </p:txBody>
      </p:sp>
      <p:sp>
        <p:nvSpPr>
          <p:cNvPr id="6" name="Footer Placeholder 2">
            <a:extLst>
              <a:ext uri="{FF2B5EF4-FFF2-40B4-BE49-F238E27FC236}">
                <a16:creationId xmlns:a16="http://schemas.microsoft.com/office/drawing/2014/main" id="{EA5B80ED-5809-A680-292F-FA37ABFF04B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1" name="Text Placeholder 2">
            <a:extLst>
              <a:ext uri="{FF2B5EF4-FFF2-40B4-BE49-F238E27FC236}">
                <a16:creationId xmlns:a16="http://schemas.microsoft.com/office/drawing/2014/main" id="{CB0A9273-350A-343C-2C19-5A7A4DAD86A2}"/>
              </a:ext>
            </a:extLst>
          </p:cNvPr>
          <p:cNvSpPr>
            <a:spLocks noGrp="1"/>
          </p:cNvSpPr>
          <p:nvPr>
            <p:ph type="body" sz="quarter" idx="31"/>
          </p:nvPr>
        </p:nvSpPr>
        <p:spPr>
          <a:xfrm>
            <a:off x="365046" y="2720639"/>
            <a:ext cx="40850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3" name="Text Placeholder 2">
            <a:extLst>
              <a:ext uri="{FF2B5EF4-FFF2-40B4-BE49-F238E27FC236}">
                <a16:creationId xmlns:a16="http://schemas.microsoft.com/office/drawing/2014/main" id="{5647D56A-E0CF-F9F3-059D-4F8837D37903}"/>
              </a:ext>
            </a:extLst>
          </p:cNvPr>
          <p:cNvSpPr>
            <a:spLocks noGrp="1"/>
          </p:cNvSpPr>
          <p:nvPr>
            <p:ph type="body" sz="quarter" idx="43"/>
          </p:nvPr>
        </p:nvSpPr>
        <p:spPr>
          <a:xfrm>
            <a:off x="4709039" y="2725123"/>
            <a:ext cx="40850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0" name="Text Placeholder 2">
            <a:extLst>
              <a:ext uri="{FF2B5EF4-FFF2-40B4-BE49-F238E27FC236}">
                <a16:creationId xmlns:a16="http://schemas.microsoft.com/office/drawing/2014/main" id="{56B735FA-1C01-DA70-0159-A2BD0F10DA46}"/>
              </a:ext>
            </a:extLst>
          </p:cNvPr>
          <p:cNvSpPr>
            <a:spLocks noGrp="1"/>
          </p:cNvSpPr>
          <p:nvPr>
            <p:ph type="body" sz="quarter" idx="23"/>
          </p:nvPr>
        </p:nvSpPr>
        <p:spPr>
          <a:xfrm>
            <a:off x="365049" y="3130972"/>
            <a:ext cx="4085031" cy="1421977"/>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Text Placeholder 2">
            <a:extLst>
              <a:ext uri="{FF2B5EF4-FFF2-40B4-BE49-F238E27FC236}">
                <a16:creationId xmlns:a16="http://schemas.microsoft.com/office/drawing/2014/main" id="{02F1C71A-C0E4-1C14-12C9-E15EC890E021}"/>
              </a:ext>
            </a:extLst>
          </p:cNvPr>
          <p:cNvSpPr>
            <a:spLocks noGrp="1"/>
          </p:cNvSpPr>
          <p:nvPr>
            <p:ph type="body" sz="quarter" idx="26"/>
          </p:nvPr>
        </p:nvSpPr>
        <p:spPr>
          <a:xfrm>
            <a:off x="4709720" y="3130972"/>
            <a:ext cx="4085031" cy="1421977"/>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46298062"/>
      </p:ext>
    </p:extLst>
  </p:cSld>
  <p:clrMapOvr>
    <a:masterClrMapping/>
  </p:clrMapOvr>
  <p:extLst>
    <p:ext uri="{DCECCB84-F9BA-43D5-87BE-67443E8EF086}">
      <p15:sldGuideLst xmlns:p15="http://schemas.microsoft.com/office/powerpoint/2012/main">
        <p15:guide id="1" pos="2971"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ontent x2 + Image x2">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40BF0BB0-EB64-0B3D-63C9-AD5C068ACA6F}"/>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88712"/>
            <a:ext cx="9144000" cy="3157212"/>
          </a:xfrm>
          <a:prstGeom prst="rect">
            <a:avLst/>
          </a:prstGeom>
        </p:spPr>
      </p:pic>
      <p:sp>
        <p:nvSpPr>
          <p:cNvPr id="9" name="Rectangle 8">
            <a:extLst>
              <a:ext uri="{FF2B5EF4-FFF2-40B4-BE49-F238E27FC236}">
                <a16:creationId xmlns:a16="http://schemas.microsoft.com/office/drawing/2014/main" id="{D815CBB6-48AC-1238-5E57-9D1970AD4A7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957856B-2CD4-1529-2D9F-2C7907D81002}"/>
              </a:ext>
            </a:extLst>
          </p:cNvPr>
          <p:cNvSpPr>
            <a:spLocks noGrp="1"/>
          </p:cNvSpPr>
          <p:nvPr>
            <p:ph type="title"/>
          </p:nvPr>
        </p:nvSpPr>
        <p:spPr/>
        <p:txBody>
          <a:bodyPr/>
          <a:lstStyle/>
          <a:p>
            <a:r>
              <a:rPr lang="en-GB"/>
              <a:t>Click to edit Master title style</a:t>
            </a:r>
          </a:p>
        </p:txBody>
      </p:sp>
      <p:sp>
        <p:nvSpPr>
          <p:cNvPr id="10" name="Text Placeholder 9">
            <a:extLst>
              <a:ext uri="{FF2B5EF4-FFF2-40B4-BE49-F238E27FC236}">
                <a16:creationId xmlns:a16="http://schemas.microsoft.com/office/drawing/2014/main" id="{BE710DE4-3397-14B8-9462-2BB792B36B2F}"/>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6" name="Content Placeholder 15">
            <a:extLst>
              <a:ext uri="{FF2B5EF4-FFF2-40B4-BE49-F238E27FC236}">
                <a16:creationId xmlns:a16="http://schemas.microsoft.com/office/drawing/2014/main" id="{07D96ED6-E137-A176-72BE-A580FABDFFDF}"/>
              </a:ext>
            </a:extLst>
          </p:cNvPr>
          <p:cNvSpPr>
            <a:spLocks noGrp="1"/>
          </p:cNvSpPr>
          <p:nvPr>
            <p:ph sz="quarter" idx="28"/>
          </p:nvPr>
        </p:nvSpPr>
        <p:spPr>
          <a:xfrm>
            <a:off x="4709614" y="1000502"/>
            <a:ext cx="4085032"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7" name="Content Placeholder 15">
            <a:extLst>
              <a:ext uri="{FF2B5EF4-FFF2-40B4-BE49-F238E27FC236}">
                <a16:creationId xmlns:a16="http://schemas.microsoft.com/office/drawing/2014/main" id="{AE33E520-4941-C249-8B99-053BFE8A980B}"/>
              </a:ext>
            </a:extLst>
          </p:cNvPr>
          <p:cNvSpPr>
            <a:spLocks noGrp="1"/>
          </p:cNvSpPr>
          <p:nvPr>
            <p:ph sz="quarter" idx="29"/>
          </p:nvPr>
        </p:nvSpPr>
        <p:spPr>
          <a:xfrm>
            <a:off x="365047" y="1000502"/>
            <a:ext cx="4085032"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6" name="Footer Placeholder 2">
            <a:extLst>
              <a:ext uri="{FF2B5EF4-FFF2-40B4-BE49-F238E27FC236}">
                <a16:creationId xmlns:a16="http://schemas.microsoft.com/office/drawing/2014/main" id="{EA5B80ED-5809-A680-292F-FA37ABFF04B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1" name="Text Placeholder 2">
            <a:extLst>
              <a:ext uri="{FF2B5EF4-FFF2-40B4-BE49-F238E27FC236}">
                <a16:creationId xmlns:a16="http://schemas.microsoft.com/office/drawing/2014/main" id="{CB0A9273-350A-343C-2C19-5A7A4DAD86A2}"/>
              </a:ext>
            </a:extLst>
          </p:cNvPr>
          <p:cNvSpPr>
            <a:spLocks noGrp="1"/>
          </p:cNvSpPr>
          <p:nvPr>
            <p:ph type="body" sz="quarter" idx="31"/>
          </p:nvPr>
        </p:nvSpPr>
        <p:spPr>
          <a:xfrm>
            <a:off x="365046" y="2720639"/>
            <a:ext cx="40850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3" name="Text Placeholder 2">
            <a:extLst>
              <a:ext uri="{FF2B5EF4-FFF2-40B4-BE49-F238E27FC236}">
                <a16:creationId xmlns:a16="http://schemas.microsoft.com/office/drawing/2014/main" id="{5647D56A-E0CF-F9F3-059D-4F8837D37903}"/>
              </a:ext>
            </a:extLst>
          </p:cNvPr>
          <p:cNvSpPr>
            <a:spLocks noGrp="1"/>
          </p:cNvSpPr>
          <p:nvPr>
            <p:ph type="body" sz="quarter" idx="43"/>
          </p:nvPr>
        </p:nvSpPr>
        <p:spPr>
          <a:xfrm>
            <a:off x="4709039" y="2725123"/>
            <a:ext cx="408503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0" name="Text Placeholder 2">
            <a:extLst>
              <a:ext uri="{FF2B5EF4-FFF2-40B4-BE49-F238E27FC236}">
                <a16:creationId xmlns:a16="http://schemas.microsoft.com/office/drawing/2014/main" id="{56B735FA-1C01-DA70-0159-A2BD0F10DA46}"/>
              </a:ext>
            </a:extLst>
          </p:cNvPr>
          <p:cNvSpPr>
            <a:spLocks noGrp="1"/>
          </p:cNvSpPr>
          <p:nvPr>
            <p:ph type="body" sz="quarter" idx="23"/>
          </p:nvPr>
        </p:nvSpPr>
        <p:spPr>
          <a:xfrm>
            <a:off x="365049" y="3130972"/>
            <a:ext cx="4085031" cy="1421977"/>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Text Placeholder 2">
            <a:extLst>
              <a:ext uri="{FF2B5EF4-FFF2-40B4-BE49-F238E27FC236}">
                <a16:creationId xmlns:a16="http://schemas.microsoft.com/office/drawing/2014/main" id="{02F1C71A-C0E4-1C14-12C9-E15EC890E021}"/>
              </a:ext>
            </a:extLst>
          </p:cNvPr>
          <p:cNvSpPr>
            <a:spLocks noGrp="1"/>
          </p:cNvSpPr>
          <p:nvPr>
            <p:ph type="body" sz="quarter" idx="26"/>
          </p:nvPr>
        </p:nvSpPr>
        <p:spPr>
          <a:xfrm>
            <a:off x="4709720" y="3130972"/>
            <a:ext cx="4085031" cy="1421977"/>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3839663"/>
      </p:ext>
    </p:extLst>
  </p:cSld>
  <p:clrMapOvr>
    <a:masterClrMapping/>
  </p:clrMapOvr>
  <p:extLst>
    <p:ext uri="{DCECCB84-F9BA-43D5-87BE-67443E8EF086}">
      <p15:sldGuideLst xmlns:p15="http://schemas.microsoft.com/office/powerpoint/2012/main">
        <p15:guide id="1" pos="2971"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x3 + Image x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B48B3A-34F2-FB2F-6C2C-C580E7256050}"/>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1526"/>
            <a:ext cx="9144000" cy="3157211"/>
          </a:xfrm>
          <a:prstGeom prst="rect">
            <a:avLst/>
          </a:prstGeom>
        </p:spPr>
      </p:pic>
      <p:sp>
        <p:nvSpPr>
          <p:cNvPr id="12" name="Rectangle 11">
            <a:extLst>
              <a:ext uri="{FF2B5EF4-FFF2-40B4-BE49-F238E27FC236}">
                <a16:creationId xmlns:a16="http://schemas.microsoft.com/office/drawing/2014/main" id="{739A0B89-69F3-D84F-252F-F9AF86CB4C43}"/>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5">
            <a:extLst>
              <a:ext uri="{FF2B5EF4-FFF2-40B4-BE49-F238E27FC236}">
                <a16:creationId xmlns:a16="http://schemas.microsoft.com/office/drawing/2014/main" id="{796A01CE-9ED4-E172-F4A8-FD6F049663B5}"/>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6639154E-6F5B-BFA0-7F78-2207C9488527}"/>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6" name="Content Placeholder 15">
            <a:extLst>
              <a:ext uri="{FF2B5EF4-FFF2-40B4-BE49-F238E27FC236}">
                <a16:creationId xmlns:a16="http://schemas.microsoft.com/office/drawing/2014/main" id="{5B2C4FC4-E90C-CEA6-13EC-2EE334EE572A}"/>
              </a:ext>
            </a:extLst>
          </p:cNvPr>
          <p:cNvSpPr>
            <a:spLocks noGrp="1"/>
          </p:cNvSpPr>
          <p:nvPr>
            <p:ph sz="quarter" idx="28"/>
          </p:nvPr>
        </p:nvSpPr>
        <p:spPr>
          <a:xfrm>
            <a:off x="3230776"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7" name="Content Placeholder 15">
            <a:extLst>
              <a:ext uri="{FF2B5EF4-FFF2-40B4-BE49-F238E27FC236}">
                <a16:creationId xmlns:a16="http://schemas.microsoft.com/office/drawing/2014/main" id="{9D8F951E-2E5A-D352-536D-54A821B9E6BB}"/>
              </a:ext>
            </a:extLst>
          </p:cNvPr>
          <p:cNvSpPr>
            <a:spLocks noGrp="1"/>
          </p:cNvSpPr>
          <p:nvPr>
            <p:ph sz="quarter" idx="29"/>
          </p:nvPr>
        </p:nvSpPr>
        <p:spPr>
          <a:xfrm>
            <a:off x="365047"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20" name="Content Placeholder 15">
            <a:extLst>
              <a:ext uri="{FF2B5EF4-FFF2-40B4-BE49-F238E27FC236}">
                <a16:creationId xmlns:a16="http://schemas.microsoft.com/office/drawing/2014/main" id="{01095DC7-10EE-818C-1895-A7CA92B03654}"/>
              </a:ext>
            </a:extLst>
          </p:cNvPr>
          <p:cNvSpPr>
            <a:spLocks noGrp="1"/>
          </p:cNvSpPr>
          <p:nvPr>
            <p:ph sz="quarter" idx="34"/>
          </p:nvPr>
        </p:nvSpPr>
        <p:spPr>
          <a:xfrm>
            <a:off x="6126376"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4" name="Footer Placeholder 2">
            <a:extLst>
              <a:ext uri="{FF2B5EF4-FFF2-40B4-BE49-F238E27FC236}">
                <a16:creationId xmlns:a16="http://schemas.microsoft.com/office/drawing/2014/main" id="{C189C806-825F-B863-4165-C820B9B82C34}"/>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5" name="Content Placeholder 15">
            <a:extLst>
              <a:ext uri="{FF2B5EF4-FFF2-40B4-BE49-F238E27FC236}">
                <a16:creationId xmlns:a16="http://schemas.microsoft.com/office/drawing/2014/main" id="{AAA0A9F0-8E6D-8F14-CA11-BAB3F86FE42F}"/>
              </a:ext>
            </a:extLst>
          </p:cNvPr>
          <p:cNvSpPr>
            <a:spLocks noGrp="1"/>
          </p:cNvSpPr>
          <p:nvPr>
            <p:ph sz="quarter" idx="35"/>
          </p:nvPr>
        </p:nvSpPr>
        <p:spPr>
          <a:xfrm>
            <a:off x="365047" y="1000502"/>
            <a:ext cx="2674800" cy="1659962"/>
          </a:xfrm>
          <a:prstGeom prst="rect">
            <a:avLst/>
          </a:prstGeom>
          <a:solidFill>
            <a:schemeClr val="bg1">
              <a:lumMod val="85000"/>
            </a:schemeClr>
          </a:solidFill>
        </p:spPr>
        <p:txBody>
          <a:bodyPr/>
          <a:lstStyle>
            <a:lvl1pPr marL="0" indent="0">
              <a:buNone/>
              <a:defRPr sz="1000"/>
            </a:lvl1pPr>
          </a:lstStyle>
          <a:p>
            <a:pPr lvl="0"/>
            <a:endParaRPr lang="en-AE" dirty="0"/>
          </a:p>
        </p:txBody>
      </p:sp>
      <p:sp>
        <p:nvSpPr>
          <p:cNvPr id="9" name="Text Placeholder 2">
            <a:extLst>
              <a:ext uri="{FF2B5EF4-FFF2-40B4-BE49-F238E27FC236}">
                <a16:creationId xmlns:a16="http://schemas.microsoft.com/office/drawing/2014/main" id="{EC646BA1-8942-D19D-FC17-830A3A1454EA}"/>
              </a:ext>
            </a:extLst>
          </p:cNvPr>
          <p:cNvSpPr>
            <a:spLocks noGrp="1"/>
          </p:cNvSpPr>
          <p:nvPr>
            <p:ph type="body" sz="quarter" idx="31"/>
          </p:nvPr>
        </p:nvSpPr>
        <p:spPr>
          <a:xfrm>
            <a:off x="365047" y="2720639"/>
            <a:ext cx="2674800"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3" name="Text Placeholder 2">
            <a:extLst>
              <a:ext uri="{FF2B5EF4-FFF2-40B4-BE49-F238E27FC236}">
                <a16:creationId xmlns:a16="http://schemas.microsoft.com/office/drawing/2014/main" id="{1E3951AE-A6FA-8CB1-B99D-08B1A9CDA5C8}"/>
              </a:ext>
            </a:extLst>
          </p:cNvPr>
          <p:cNvSpPr>
            <a:spLocks noGrp="1"/>
          </p:cNvSpPr>
          <p:nvPr>
            <p:ph type="body" sz="quarter" idx="42"/>
          </p:nvPr>
        </p:nvSpPr>
        <p:spPr>
          <a:xfrm>
            <a:off x="3234571" y="2720639"/>
            <a:ext cx="2670294"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4" name="Text Placeholder 2">
            <a:extLst>
              <a:ext uri="{FF2B5EF4-FFF2-40B4-BE49-F238E27FC236}">
                <a16:creationId xmlns:a16="http://schemas.microsoft.com/office/drawing/2014/main" id="{2A1D8519-CADD-37D5-CBD8-150F1A8E380F}"/>
              </a:ext>
            </a:extLst>
          </p:cNvPr>
          <p:cNvSpPr>
            <a:spLocks noGrp="1"/>
          </p:cNvSpPr>
          <p:nvPr>
            <p:ph type="body" sz="quarter" idx="43"/>
          </p:nvPr>
        </p:nvSpPr>
        <p:spPr>
          <a:xfrm>
            <a:off x="6127425" y="2725123"/>
            <a:ext cx="267375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5" name="Text Placeholder 2">
            <a:extLst>
              <a:ext uri="{FF2B5EF4-FFF2-40B4-BE49-F238E27FC236}">
                <a16:creationId xmlns:a16="http://schemas.microsoft.com/office/drawing/2014/main" id="{4574B92F-D0AA-FF36-E05A-73EC44C22892}"/>
              </a:ext>
            </a:extLst>
          </p:cNvPr>
          <p:cNvSpPr>
            <a:spLocks noGrp="1"/>
          </p:cNvSpPr>
          <p:nvPr>
            <p:ph type="body" sz="quarter" idx="23"/>
          </p:nvPr>
        </p:nvSpPr>
        <p:spPr>
          <a:xfrm>
            <a:off x="365049"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9" name="Text Placeholder 2">
            <a:extLst>
              <a:ext uri="{FF2B5EF4-FFF2-40B4-BE49-F238E27FC236}">
                <a16:creationId xmlns:a16="http://schemas.microsoft.com/office/drawing/2014/main" id="{08AFD1F5-14A1-1F55-F066-1661B10BA461}"/>
              </a:ext>
            </a:extLst>
          </p:cNvPr>
          <p:cNvSpPr>
            <a:spLocks noGrp="1"/>
          </p:cNvSpPr>
          <p:nvPr>
            <p:ph type="body" sz="quarter" idx="32"/>
          </p:nvPr>
        </p:nvSpPr>
        <p:spPr>
          <a:xfrm>
            <a:off x="3229534"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 name="Text Placeholder 2">
            <a:extLst>
              <a:ext uri="{FF2B5EF4-FFF2-40B4-BE49-F238E27FC236}">
                <a16:creationId xmlns:a16="http://schemas.microsoft.com/office/drawing/2014/main" id="{C6C4226C-CB9F-A756-1449-39C6FABD8958}"/>
              </a:ext>
            </a:extLst>
          </p:cNvPr>
          <p:cNvSpPr>
            <a:spLocks noGrp="1"/>
          </p:cNvSpPr>
          <p:nvPr>
            <p:ph type="body" sz="quarter" idx="33"/>
          </p:nvPr>
        </p:nvSpPr>
        <p:spPr>
          <a:xfrm>
            <a:off x="6119420"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30610801"/>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ontent x3 + Image x3">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EABF6AFC-8B32-6293-2145-B2EC6C4D6FCE}"/>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286"/>
            <a:ext cx="9144000" cy="3157212"/>
          </a:xfrm>
          <a:prstGeom prst="rect">
            <a:avLst/>
          </a:prstGeom>
        </p:spPr>
      </p:pic>
      <p:sp>
        <p:nvSpPr>
          <p:cNvPr id="12" name="Rectangle 11">
            <a:extLst>
              <a:ext uri="{FF2B5EF4-FFF2-40B4-BE49-F238E27FC236}">
                <a16:creationId xmlns:a16="http://schemas.microsoft.com/office/drawing/2014/main" id="{E4143948-DC64-542D-C0DD-58CB1A08410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5">
            <a:extLst>
              <a:ext uri="{FF2B5EF4-FFF2-40B4-BE49-F238E27FC236}">
                <a16:creationId xmlns:a16="http://schemas.microsoft.com/office/drawing/2014/main" id="{796A01CE-9ED4-E172-F4A8-FD6F049663B5}"/>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6639154E-6F5B-BFA0-7F78-2207C9488527}"/>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3" name="Content Placeholder 15">
            <a:extLst>
              <a:ext uri="{FF2B5EF4-FFF2-40B4-BE49-F238E27FC236}">
                <a16:creationId xmlns:a16="http://schemas.microsoft.com/office/drawing/2014/main" id="{D1CBAB4C-4E40-173B-1F32-2EC5433D83A8}"/>
              </a:ext>
            </a:extLst>
          </p:cNvPr>
          <p:cNvSpPr>
            <a:spLocks noGrp="1"/>
          </p:cNvSpPr>
          <p:nvPr>
            <p:ph sz="quarter" idx="28"/>
          </p:nvPr>
        </p:nvSpPr>
        <p:spPr>
          <a:xfrm>
            <a:off x="3230776"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4" name="Content Placeholder 15">
            <a:extLst>
              <a:ext uri="{FF2B5EF4-FFF2-40B4-BE49-F238E27FC236}">
                <a16:creationId xmlns:a16="http://schemas.microsoft.com/office/drawing/2014/main" id="{DCBECCB2-F445-3A1F-E0AE-8E255481E322}"/>
              </a:ext>
            </a:extLst>
          </p:cNvPr>
          <p:cNvSpPr>
            <a:spLocks noGrp="1"/>
          </p:cNvSpPr>
          <p:nvPr>
            <p:ph sz="quarter" idx="29"/>
          </p:nvPr>
        </p:nvSpPr>
        <p:spPr>
          <a:xfrm>
            <a:off x="365047"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5" name="Content Placeholder 15">
            <a:extLst>
              <a:ext uri="{FF2B5EF4-FFF2-40B4-BE49-F238E27FC236}">
                <a16:creationId xmlns:a16="http://schemas.microsoft.com/office/drawing/2014/main" id="{A573C0AC-721B-A942-C5F8-D735F5CC7961}"/>
              </a:ext>
            </a:extLst>
          </p:cNvPr>
          <p:cNvSpPr>
            <a:spLocks noGrp="1"/>
          </p:cNvSpPr>
          <p:nvPr>
            <p:ph sz="quarter" idx="34"/>
          </p:nvPr>
        </p:nvSpPr>
        <p:spPr>
          <a:xfrm>
            <a:off x="6126376" y="1000502"/>
            <a:ext cx="2674800"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4" name="Footer Placeholder 2">
            <a:extLst>
              <a:ext uri="{FF2B5EF4-FFF2-40B4-BE49-F238E27FC236}">
                <a16:creationId xmlns:a16="http://schemas.microsoft.com/office/drawing/2014/main" id="{3E3F9FA3-32AF-A8FA-EA45-9E91EE35989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9" name="Text Placeholder 2">
            <a:extLst>
              <a:ext uri="{FF2B5EF4-FFF2-40B4-BE49-F238E27FC236}">
                <a16:creationId xmlns:a16="http://schemas.microsoft.com/office/drawing/2014/main" id="{060142A8-DEF4-C04D-3E67-C17A4D03D386}"/>
              </a:ext>
            </a:extLst>
          </p:cNvPr>
          <p:cNvSpPr>
            <a:spLocks noGrp="1"/>
          </p:cNvSpPr>
          <p:nvPr>
            <p:ph type="body" sz="quarter" idx="31"/>
          </p:nvPr>
        </p:nvSpPr>
        <p:spPr>
          <a:xfrm>
            <a:off x="365047" y="2720639"/>
            <a:ext cx="2674800"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1" name="Text Placeholder 2">
            <a:extLst>
              <a:ext uri="{FF2B5EF4-FFF2-40B4-BE49-F238E27FC236}">
                <a16:creationId xmlns:a16="http://schemas.microsoft.com/office/drawing/2014/main" id="{F8D93A2A-5622-5411-6666-68E27C02ACDB}"/>
              </a:ext>
            </a:extLst>
          </p:cNvPr>
          <p:cNvSpPr>
            <a:spLocks noGrp="1"/>
          </p:cNvSpPr>
          <p:nvPr>
            <p:ph type="body" sz="quarter" idx="42"/>
          </p:nvPr>
        </p:nvSpPr>
        <p:spPr>
          <a:xfrm>
            <a:off x="3234571" y="2720639"/>
            <a:ext cx="2670294"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2" name="Text Placeholder 2">
            <a:extLst>
              <a:ext uri="{FF2B5EF4-FFF2-40B4-BE49-F238E27FC236}">
                <a16:creationId xmlns:a16="http://schemas.microsoft.com/office/drawing/2014/main" id="{3B3205E6-C2F4-A160-56AE-078F08BC51B1}"/>
              </a:ext>
            </a:extLst>
          </p:cNvPr>
          <p:cNvSpPr>
            <a:spLocks noGrp="1"/>
          </p:cNvSpPr>
          <p:nvPr>
            <p:ph type="body" sz="quarter" idx="43"/>
          </p:nvPr>
        </p:nvSpPr>
        <p:spPr>
          <a:xfrm>
            <a:off x="6127425" y="2725123"/>
            <a:ext cx="267375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3" name="Text Placeholder 2">
            <a:extLst>
              <a:ext uri="{FF2B5EF4-FFF2-40B4-BE49-F238E27FC236}">
                <a16:creationId xmlns:a16="http://schemas.microsoft.com/office/drawing/2014/main" id="{7DD5810A-70A8-A0BA-377B-DF6134E93D52}"/>
              </a:ext>
            </a:extLst>
          </p:cNvPr>
          <p:cNvSpPr>
            <a:spLocks noGrp="1"/>
          </p:cNvSpPr>
          <p:nvPr>
            <p:ph type="body" sz="quarter" idx="23"/>
          </p:nvPr>
        </p:nvSpPr>
        <p:spPr>
          <a:xfrm>
            <a:off x="365049"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4" name="Text Placeholder 2">
            <a:extLst>
              <a:ext uri="{FF2B5EF4-FFF2-40B4-BE49-F238E27FC236}">
                <a16:creationId xmlns:a16="http://schemas.microsoft.com/office/drawing/2014/main" id="{A04AF7B7-1231-E8D8-8ED0-B95AC5B88EEF}"/>
              </a:ext>
            </a:extLst>
          </p:cNvPr>
          <p:cNvSpPr>
            <a:spLocks noGrp="1"/>
          </p:cNvSpPr>
          <p:nvPr>
            <p:ph type="body" sz="quarter" idx="32"/>
          </p:nvPr>
        </p:nvSpPr>
        <p:spPr>
          <a:xfrm>
            <a:off x="3229534"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5" name="Text Placeholder 2">
            <a:extLst>
              <a:ext uri="{FF2B5EF4-FFF2-40B4-BE49-F238E27FC236}">
                <a16:creationId xmlns:a16="http://schemas.microsoft.com/office/drawing/2014/main" id="{AB180D36-8E1E-54DB-1B76-E4C02A90B88A}"/>
              </a:ext>
            </a:extLst>
          </p:cNvPr>
          <p:cNvSpPr>
            <a:spLocks noGrp="1"/>
          </p:cNvSpPr>
          <p:nvPr>
            <p:ph type="body" sz="quarter" idx="33"/>
          </p:nvPr>
        </p:nvSpPr>
        <p:spPr>
          <a:xfrm>
            <a:off x="6119420" y="3130973"/>
            <a:ext cx="2675331" cy="1421975"/>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00009726"/>
      </p:ext>
    </p:extLst>
  </p:cSld>
  <p:clrMapOvr>
    <a:masterClrMapping/>
  </p:clrMapOvr>
  <p:extLst>
    <p:ext uri="{DCECCB84-F9BA-43D5-87BE-67443E8EF086}">
      <p15:sldGuideLst xmlns:p15="http://schemas.microsoft.com/office/powerpoint/2012/main">
        <p15:guide id="1" pos="1973"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x4 + Image x4">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B9D20B4-0EE7-BA36-810D-C32C270A902B}"/>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1966"/>
            <a:ext cx="9144000" cy="3157211"/>
          </a:xfrm>
          <a:prstGeom prst="rect">
            <a:avLst/>
          </a:prstGeom>
        </p:spPr>
      </p:pic>
      <p:sp>
        <p:nvSpPr>
          <p:cNvPr id="13" name="Rectangle 12">
            <a:extLst>
              <a:ext uri="{FF2B5EF4-FFF2-40B4-BE49-F238E27FC236}">
                <a16:creationId xmlns:a16="http://schemas.microsoft.com/office/drawing/2014/main" id="{21D8539F-8791-4346-CDF3-45634ECCA617}"/>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itle 9">
            <a:extLst>
              <a:ext uri="{FF2B5EF4-FFF2-40B4-BE49-F238E27FC236}">
                <a16:creationId xmlns:a16="http://schemas.microsoft.com/office/drawing/2014/main" id="{FD9BF5AB-DC2A-A81D-669A-29D5DC944F13}"/>
              </a:ext>
            </a:extLst>
          </p:cNvPr>
          <p:cNvSpPr>
            <a:spLocks noGrp="1"/>
          </p:cNvSpPr>
          <p:nvPr>
            <p:ph type="title"/>
          </p:nvPr>
        </p:nvSpPr>
        <p:spPr/>
        <p:txBody>
          <a:bodyPr/>
          <a:lstStyle/>
          <a:p>
            <a:r>
              <a:rPr lang="en-GB"/>
              <a:t>Click to edit Master title style</a:t>
            </a:r>
          </a:p>
        </p:txBody>
      </p:sp>
      <p:sp>
        <p:nvSpPr>
          <p:cNvPr id="18" name="Text Placeholder 9">
            <a:extLst>
              <a:ext uri="{FF2B5EF4-FFF2-40B4-BE49-F238E27FC236}">
                <a16:creationId xmlns:a16="http://schemas.microsoft.com/office/drawing/2014/main" id="{8A39F66E-D71C-2D78-7BBC-E96A2CFA0A9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21" name="Content Placeholder 15">
            <a:extLst>
              <a:ext uri="{FF2B5EF4-FFF2-40B4-BE49-F238E27FC236}">
                <a16:creationId xmlns:a16="http://schemas.microsoft.com/office/drawing/2014/main" id="{DA265C09-BBCD-5AF9-2E4B-979AF363366D}"/>
              </a:ext>
            </a:extLst>
          </p:cNvPr>
          <p:cNvSpPr>
            <a:spLocks noGrp="1"/>
          </p:cNvSpPr>
          <p:nvPr>
            <p:ph sz="quarter" idx="28"/>
          </p:nvPr>
        </p:nvSpPr>
        <p:spPr>
          <a:xfrm>
            <a:off x="2514313"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22" name="Content Placeholder 15">
            <a:extLst>
              <a:ext uri="{FF2B5EF4-FFF2-40B4-BE49-F238E27FC236}">
                <a16:creationId xmlns:a16="http://schemas.microsoft.com/office/drawing/2014/main" id="{F97ABCC9-DD57-1A29-063A-FF8EA388CDF6}"/>
              </a:ext>
            </a:extLst>
          </p:cNvPr>
          <p:cNvSpPr>
            <a:spLocks noGrp="1"/>
          </p:cNvSpPr>
          <p:nvPr>
            <p:ph sz="quarter" idx="29"/>
          </p:nvPr>
        </p:nvSpPr>
        <p:spPr>
          <a:xfrm>
            <a:off x="365047" y="1000502"/>
            <a:ext cx="1981911" cy="1659962"/>
          </a:xfrm>
          <a:prstGeom prst="rect">
            <a:avLst/>
          </a:prstGeom>
          <a:solidFill>
            <a:schemeClr val="bg1">
              <a:lumMod val="85000"/>
            </a:schemeClr>
          </a:solidFill>
        </p:spPr>
        <p:txBody>
          <a:bodyPr/>
          <a:lstStyle>
            <a:lvl1pPr marL="0" indent="0">
              <a:buNone/>
              <a:defRPr sz="1000"/>
            </a:lvl1pPr>
          </a:lstStyle>
          <a:p>
            <a:pPr lvl="0"/>
            <a:endParaRPr lang="en-AE" dirty="0"/>
          </a:p>
        </p:txBody>
      </p:sp>
      <p:sp>
        <p:nvSpPr>
          <p:cNvPr id="23" name="Content Placeholder 15">
            <a:extLst>
              <a:ext uri="{FF2B5EF4-FFF2-40B4-BE49-F238E27FC236}">
                <a16:creationId xmlns:a16="http://schemas.microsoft.com/office/drawing/2014/main" id="{8E4626A4-BED4-7214-58BF-2C9C76508E87}"/>
              </a:ext>
            </a:extLst>
          </p:cNvPr>
          <p:cNvSpPr>
            <a:spLocks noGrp="1"/>
          </p:cNvSpPr>
          <p:nvPr>
            <p:ph sz="quarter" idx="39"/>
          </p:nvPr>
        </p:nvSpPr>
        <p:spPr>
          <a:xfrm>
            <a:off x="4663577"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24" name="Content Placeholder 15">
            <a:extLst>
              <a:ext uri="{FF2B5EF4-FFF2-40B4-BE49-F238E27FC236}">
                <a16:creationId xmlns:a16="http://schemas.microsoft.com/office/drawing/2014/main" id="{209E53E5-FA62-DC9D-C1EA-4D2CDE923B30}"/>
              </a:ext>
            </a:extLst>
          </p:cNvPr>
          <p:cNvSpPr>
            <a:spLocks noGrp="1"/>
          </p:cNvSpPr>
          <p:nvPr>
            <p:ph sz="quarter" idx="40"/>
          </p:nvPr>
        </p:nvSpPr>
        <p:spPr>
          <a:xfrm>
            <a:off x="6810588"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4" name="Footer Placeholder 2">
            <a:extLst>
              <a:ext uri="{FF2B5EF4-FFF2-40B4-BE49-F238E27FC236}">
                <a16:creationId xmlns:a16="http://schemas.microsoft.com/office/drawing/2014/main" id="{C5B0CF5C-8588-595C-0B4A-722516A7DCE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5" name="Text Placeholder 2">
            <a:extLst>
              <a:ext uri="{FF2B5EF4-FFF2-40B4-BE49-F238E27FC236}">
                <a16:creationId xmlns:a16="http://schemas.microsoft.com/office/drawing/2014/main" id="{1F638C45-5B0A-55F1-E850-D172E7AA7B3C}"/>
              </a:ext>
            </a:extLst>
          </p:cNvPr>
          <p:cNvSpPr>
            <a:spLocks noGrp="1"/>
          </p:cNvSpPr>
          <p:nvPr>
            <p:ph type="body" sz="quarter" idx="23"/>
          </p:nvPr>
        </p:nvSpPr>
        <p:spPr>
          <a:xfrm>
            <a:off x="365049"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6" name="Text Placeholder 2">
            <a:extLst>
              <a:ext uri="{FF2B5EF4-FFF2-40B4-BE49-F238E27FC236}">
                <a16:creationId xmlns:a16="http://schemas.microsoft.com/office/drawing/2014/main" id="{BED7E4F1-5932-C114-D2D6-212AAFA82CD8}"/>
              </a:ext>
            </a:extLst>
          </p:cNvPr>
          <p:cNvSpPr>
            <a:spLocks noGrp="1"/>
          </p:cNvSpPr>
          <p:nvPr>
            <p:ph type="body" sz="quarter" idx="36"/>
          </p:nvPr>
        </p:nvSpPr>
        <p:spPr>
          <a:xfrm>
            <a:off x="2514313"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2">
            <a:extLst>
              <a:ext uri="{FF2B5EF4-FFF2-40B4-BE49-F238E27FC236}">
                <a16:creationId xmlns:a16="http://schemas.microsoft.com/office/drawing/2014/main" id="{6AC5D51B-86C1-6C5C-234B-0D6559439A68}"/>
              </a:ext>
            </a:extLst>
          </p:cNvPr>
          <p:cNvSpPr>
            <a:spLocks noGrp="1"/>
          </p:cNvSpPr>
          <p:nvPr>
            <p:ph type="body" sz="quarter" idx="37"/>
          </p:nvPr>
        </p:nvSpPr>
        <p:spPr>
          <a:xfrm>
            <a:off x="4663577"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Text Placeholder 2">
            <a:extLst>
              <a:ext uri="{FF2B5EF4-FFF2-40B4-BE49-F238E27FC236}">
                <a16:creationId xmlns:a16="http://schemas.microsoft.com/office/drawing/2014/main" id="{3595CADA-ABE5-7968-146F-D724E91A6ADB}"/>
              </a:ext>
            </a:extLst>
          </p:cNvPr>
          <p:cNvSpPr>
            <a:spLocks noGrp="1"/>
          </p:cNvSpPr>
          <p:nvPr>
            <p:ph type="body" sz="quarter" idx="38"/>
          </p:nvPr>
        </p:nvSpPr>
        <p:spPr>
          <a:xfrm>
            <a:off x="6812840"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Text Placeholder 2">
            <a:extLst>
              <a:ext uri="{FF2B5EF4-FFF2-40B4-BE49-F238E27FC236}">
                <a16:creationId xmlns:a16="http://schemas.microsoft.com/office/drawing/2014/main" id="{49DD1E14-A4E1-CA6D-A38C-D53971C37B62}"/>
              </a:ext>
            </a:extLst>
          </p:cNvPr>
          <p:cNvSpPr>
            <a:spLocks noGrp="1"/>
          </p:cNvSpPr>
          <p:nvPr>
            <p:ph type="body" sz="quarter" idx="31"/>
          </p:nvPr>
        </p:nvSpPr>
        <p:spPr>
          <a:xfrm>
            <a:off x="365047" y="2720639"/>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6" name="Text Placeholder 2">
            <a:extLst>
              <a:ext uri="{FF2B5EF4-FFF2-40B4-BE49-F238E27FC236}">
                <a16:creationId xmlns:a16="http://schemas.microsoft.com/office/drawing/2014/main" id="{38525DA9-7ED2-A054-3BFA-08537D9CD2C0}"/>
              </a:ext>
            </a:extLst>
          </p:cNvPr>
          <p:cNvSpPr>
            <a:spLocks noGrp="1"/>
          </p:cNvSpPr>
          <p:nvPr>
            <p:ph type="body" sz="quarter" idx="41"/>
          </p:nvPr>
        </p:nvSpPr>
        <p:spPr>
          <a:xfrm>
            <a:off x="2516784" y="2725123"/>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7" name="Text Placeholder 2">
            <a:extLst>
              <a:ext uri="{FF2B5EF4-FFF2-40B4-BE49-F238E27FC236}">
                <a16:creationId xmlns:a16="http://schemas.microsoft.com/office/drawing/2014/main" id="{86CE1293-5506-15A6-294C-C91EF004226E}"/>
              </a:ext>
            </a:extLst>
          </p:cNvPr>
          <p:cNvSpPr>
            <a:spLocks noGrp="1"/>
          </p:cNvSpPr>
          <p:nvPr>
            <p:ph type="body" sz="quarter" idx="42"/>
          </p:nvPr>
        </p:nvSpPr>
        <p:spPr>
          <a:xfrm>
            <a:off x="4663508" y="2720639"/>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0" name="Text Placeholder 2">
            <a:extLst>
              <a:ext uri="{FF2B5EF4-FFF2-40B4-BE49-F238E27FC236}">
                <a16:creationId xmlns:a16="http://schemas.microsoft.com/office/drawing/2014/main" id="{40E6DC0E-E3B3-4B99-7B95-274899EC7589}"/>
              </a:ext>
            </a:extLst>
          </p:cNvPr>
          <p:cNvSpPr>
            <a:spLocks noGrp="1"/>
          </p:cNvSpPr>
          <p:nvPr>
            <p:ph type="body" sz="quarter" idx="43"/>
          </p:nvPr>
        </p:nvSpPr>
        <p:spPr>
          <a:xfrm>
            <a:off x="6806940" y="2725123"/>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4166000632"/>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x4 + Image x4">
    <p:spTree>
      <p:nvGrpSpPr>
        <p:cNvPr id="1" name=""/>
        <p:cNvGrpSpPr/>
        <p:nvPr/>
      </p:nvGrpSpPr>
      <p:grpSpPr>
        <a:xfrm>
          <a:off x="0" y="0"/>
          <a:ext cx="0" cy="0"/>
          <a:chOff x="0" y="0"/>
          <a:chExt cx="0" cy="0"/>
        </a:xfrm>
      </p:grpSpPr>
      <p:pic>
        <p:nvPicPr>
          <p:cNvPr id="11" name="Picture 10" descr="A purple and blue waves&#10;&#10;Description automatically generated">
            <a:extLst>
              <a:ext uri="{FF2B5EF4-FFF2-40B4-BE49-F238E27FC236}">
                <a16:creationId xmlns:a16="http://schemas.microsoft.com/office/drawing/2014/main" id="{CF478D58-E0A0-862D-D9FC-87F89864256D}"/>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9690"/>
            <a:ext cx="9144000" cy="3157212"/>
          </a:xfrm>
          <a:prstGeom prst="rect">
            <a:avLst/>
          </a:prstGeom>
        </p:spPr>
      </p:pic>
      <p:sp>
        <p:nvSpPr>
          <p:cNvPr id="13" name="Rectangle 12">
            <a:extLst>
              <a:ext uri="{FF2B5EF4-FFF2-40B4-BE49-F238E27FC236}">
                <a16:creationId xmlns:a16="http://schemas.microsoft.com/office/drawing/2014/main" id="{F5E9AECF-E967-397A-E1C2-E102BFEEBE7A}"/>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11B73427-0AE6-F082-C0E0-C89EF4BCA88B}"/>
              </a:ext>
            </a:extLst>
          </p:cNvPr>
          <p:cNvSpPr>
            <a:spLocks noGrp="1"/>
          </p:cNvSpPr>
          <p:nvPr>
            <p:ph type="body" sz="quarter" idx="23"/>
          </p:nvPr>
        </p:nvSpPr>
        <p:spPr>
          <a:xfrm>
            <a:off x="365049"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Text Placeholder 2">
            <a:extLst>
              <a:ext uri="{FF2B5EF4-FFF2-40B4-BE49-F238E27FC236}">
                <a16:creationId xmlns:a16="http://schemas.microsoft.com/office/drawing/2014/main" id="{684DDA22-C963-A2C9-23D4-399335279BA5}"/>
              </a:ext>
            </a:extLst>
          </p:cNvPr>
          <p:cNvSpPr>
            <a:spLocks noGrp="1"/>
          </p:cNvSpPr>
          <p:nvPr>
            <p:ph type="body" sz="quarter" idx="36"/>
          </p:nvPr>
        </p:nvSpPr>
        <p:spPr>
          <a:xfrm>
            <a:off x="2514313"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8" name="Text Placeholder 2">
            <a:extLst>
              <a:ext uri="{FF2B5EF4-FFF2-40B4-BE49-F238E27FC236}">
                <a16:creationId xmlns:a16="http://schemas.microsoft.com/office/drawing/2014/main" id="{70ACC004-3E80-9487-C9AB-9DD9C6079DB5}"/>
              </a:ext>
            </a:extLst>
          </p:cNvPr>
          <p:cNvSpPr>
            <a:spLocks noGrp="1"/>
          </p:cNvSpPr>
          <p:nvPr>
            <p:ph type="body" sz="quarter" idx="37"/>
          </p:nvPr>
        </p:nvSpPr>
        <p:spPr>
          <a:xfrm>
            <a:off x="4663577"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9" name="Text Placeholder 2">
            <a:extLst>
              <a:ext uri="{FF2B5EF4-FFF2-40B4-BE49-F238E27FC236}">
                <a16:creationId xmlns:a16="http://schemas.microsoft.com/office/drawing/2014/main" id="{54CD145D-9286-740A-2880-AAD1DCED8C68}"/>
              </a:ext>
            </a:extLst>
          </p:cNvPr>
          <p:cNvSpPr>
            <a:spLocks noGrp="1"/>
          </p:cNvSpPr>
          <p:nvPr>
            <p:ph type="body" sz="quarter" idx="38"/>
          </p:nvPr>
        </p:nvSpPr>
        <p:spPr>
          <a:xfrm>
            <a:off x="6812840" y="3130973"/>
            <a:ext cx="1981911" cy="1421974"/>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9">
            <a:extLst>
              <a:ext uri="{FF2B5EF4-FFF2-40B4-BE49-F238E27FC236}">
                <a16:creationId xmlns:a16="http://schemas.microsoft.com/office/drawing/2014/main" id="{FD9BF5AB-DC2A-A81D-669A-29D5DC944F13}"/>
              </a:ext>
            </a:extLst>
          </p:cNvPr>
          <p:cNvSpPr>
            <a:spLocks noGrp="1"/>
          </p:cNvSpPr>
          <p:nvPr>
            <p:ph type="title"/>
          </p:nvPr>
        </p:nvSpPr>
        <p:spPr/>
        <p:txBody>
          <a:bodyPr/>
          <a:lstStyle/>
          <a:p>
            <a:r>
              <a:rPr lang="en-GB"/>
              <a:t>Click to edit Master title style</a:t>
            </a:r>
          </a:p>
        </p:txBody>
      </p:sp>
      <p:sp>
        <p:nvSpPr>
          <p:cNvPr id="18" name="Text Placeholder 9">
            <a:extLst>
              <a:ext uri="{FF2B5EF4-FFF2-40B4-BE49-F238E27FC236}">
                <a16:creationId xmlns:a16="http://schemas.microsoft.com/office/drawing/2014/main" id="{8A39F66E-D71C-2D78-7BBC-E96A2CFA0A9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4" name="Content Placeholder 15">
            <a:extLst>
              <a:ext uri="{FF2B5EF4-FFF2-40B4-BE49-F238E27FC236}">
                <a16:creationId xmlns:a16="http://schemas.microsoft.com/office/drawing/2014/main" id="{37610D2E-DB84-2965-9F9D-0A48DB176730}"/>
              </a:ext>
            </a:extLst>
          </p:cNvPr>
          <p:cNvSpPr>
            <a:spLocks noGrp="1"/>
          </p:cNvSpPr>
          <p:nvPr>
            <p:ph sz="quarter" idx="28"/>
          </p:nvPr>
        </p:nvSpPr>
        <p:spPr>
          <a:xfrm>
            <a:off x="2514313"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5" name="Content Placeholder 15">
            <a:extLst>
              <a:ext uri="{FF2B5EF4-FFF2-40B4-BE49-F238E27FC236}">
                <a16:creationId xmlns:a16="http://schemas.microsoft.com/office/drawing/2014/main" id="{32B268C8-8D8E-3A8F-82CE-2D4F38D752ED}"/>
              </a:ext>
            </a:extLst>
          </p:cNvPr>
          <p:cNvSpPr>
            <a:spLocks noGrp="1"/>
          </p:cNvSpPr>
          <p:nvPr>
            <p:ph sz="quarter" idx="29"/>
          </p:nvPr>
        </p:nvSpPr>
        <p:spPr>
          <a:xfrm>
            <a:off x="365047"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6" name="Content Placeholder 15">
            <a:extLst>
              <a:ext uri="{FF2B5EF4-FFF2-40B4-BE49-F238E27FC236}">
                <a16:creationId xmlns:a16="http://schemas.microsoft.com/office/drawing/2014/main" id="{1A700C19-A967-F33B-9971-ACC17FB0E8A5}"/>
              </a:ext>
            </a:extLst>
          </p:cNvPr>
          <p:cNvSpPr>
            <a:spLocks noGrp="1"/>
          </p:cNvSpPr>
          <p:nvPr>
            <p:ph sz="quarter" idx="39"/>
          </p:nvPr>
        </p:nvSpPr>
        <p:spPr>
          <a:xfrm>
            <a:off x="4663577"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17" name="Content Placeholder 15">
            <a:extLst>
              <a:ext uri="{FF2B5EF4-FFF2-40B4-BE49-F238E27FC236}">
                <a16:creationId xmlns:a16="http://schemas.microsoft.com/office/drawing/2014/main" id="{2EB38783-FF59-85D5-4BE3-748961F1145B}"/>
              </a:ext>
            </a:extLst>
          </p:cNvPr>
          <p:cNvSpPr>
            <a:spLocks noGrp="1"/>
          </p:cNvSpPr>
          <p:nvPr>
            <p:ph sz="quarter" idx="40"/>
          </p:nvPr>
        </p:nvSpPr>
        <p:spPr>
          <a:xfrm>
            <a:off x="6810588" y="1000502"/>
            <a:ext cx="1981911" cy="1659962"/>
          </a:xfrm>
          <a:prstGeom prst="rect">
            <a:avLst/>
          </a:prstGeom>
          <a:solidFill>
            <a:schemeClr val="bg1">
              <a:lumMod val="85000"/>
            </a:schemeClr>
          </a:solidFill>
        </p:spPr>
        <p:txBody>
          <a:bodyPr/>
          <a:lstStyle>
            <a:lvl1pPr marL="0" indent="0">
              <a:buNone/>
              <a:defRPr sz="1000"/>
            </a:lvl1pPr>
          </a:lstStyle>
          <a:p>
            <a:pPr lvl="0"/>
            <a:endParaRPr lang="en-AE"/>
          </a:p>
        </p:txBody>
      </p:sp>
      <p:sp>
        <p:nvSpPr>
          <p:cNvPr id="4" name="Footer Placeholder 2">
            <a:extLst>
              <a:ext uri="{FF2B5EF4-FFF2-40B4-BE49-F238E27FC236}">
                <a16:creationId xmlns:a16="http://schemas.microsoft.com/office/drawing/2014/main" id="{6619E76F-2259-4744-3168-722913F38DBF}"/>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5" name="Text Placeholder 2">
            <a:extLst>
              <a:ext uri="{FF2B5EF4-FFF2-40B4-BE49-F238E27FC236}">
                <a16:creationId xmlns:a16="http://schemas.microsoft.com/office/drawing/2014/main" id="{257F7F53-DD3D-B380-FE14-4D24A72654C0}"/>
              </a:ext>
            </a:extLst>
          </p:cNvPr>
          <p:cNvSpPr>
            <a:spLocks noGrp="1"/>
          </p:cNvSpPr>
          <p:nvPr>
            <p:ph type="body" sz="quarter" idx="31"/>
          </p:nvPr>
        </p:nvSpPr>
        <p:spPr>
          <a:xfrm>
            <a:off x="365047" y="2720639"/>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6" name="Text Placeholder 2">
            <a:extLst>
              <a:ext uri="{FF2B5EF4-FFF2-40B4-BE49-F238E27FC236}">
                <a16:creationId xmlns:a16="http://schemas.microsoft.com/office/drawing/2014/main" id="{044897D1-5E0F-4A73-0AD7-718A92486C7F}"/>
              </a:ext>
            </a:extLst>
          </p:cNvPr>
          <p:cNvSpPr>
            <a:spLocks noGrp="1"/>
          </p:cNvSpPr>
          <p:nvPr>
            <p:ph type="body" sz="quarter" idx="41"/>
          </p:nvPr>
        </p:nvSpPr>
        <p:spPr>
          <a:xfrm>
            <a:off x="2516784" y="2725123"/>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12" name="Text Placeholder 2">
            <a:extLst>
              <a:ext uri="{FF2B5EF4-FFF2-40B4-BE49-F238E27FC236}">
                <a16:creationId xmlns:a16="http://schemas.microsoft.com/office/drawing/2014/main" id="{B761C90F-C739-643C-383B-5E1F82676CC6}"/>
              </a:ext>
            </a:extLst>
          </p:cNvPr>
          <p:cNvSpPr>
            <a:spLocks noGrp="1"/>
          </p:cNvSpPr>
          <p:nvPr>
            <p:ph type="body" sz="quarter" idx="42"/>
          </p:nvPr>
        </p:nvSpPr>
        <p:spPr>
          <a:xfrm>
            <a:off x="4663508" y="2720639"/>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20" name="Text Placeholder 2">
            <a:extLst>
              <a:ext uri="{FF2B5EF4-FFF2-40B4-BE49-F238E27FC236}">
                <a16:creationId xmlns:a16="http://schemas.microsoft.com/office/drawing/2014/main" id="{CCFE9DFC-8A35-6CCF-3B2B-D31D78ACE0AC}"/>
              </a:ext>
            </a:extLst>
          </p:cNvPr>
          <p:cNvSpPr>
            <a:spLocks noGrp="1"/>
          </p:cNvSpPr>
          <p:nvPr>
            <p:ph type="body" sz="quarter" idx="43"/>
          </p:nvPr>
        </p:nvSpPr>
        <p:spPr>
          <a:xfrm>
            <a:off x="6806940" y="2725123"/>
            <a:ext cx="1981911" cy="191433"/>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Tree>
    <p:extLst>
      <p:ext uri="{BB962C8B-B14F-4D97-AF65-F5344CB8AC3E}">
        <p14:creationId xmlns:p14="http://schemas.microsoft.com/office/powerpoint/2010/main" val="3728711708"/>
      </p:ext>
    </p:extLst>
  </p:cSld>
  <p:clrMapOvr>
    <a:masterClrMapping/>
  </p:clrMapOvr>
  <p:extLst>
    <p:ext uri="{DCECCB84-F9BA-43D5-87BE-67443E8EF086}">
      <p15:sldGuideLst xmlns:p15="http://schemas.microsoft.com/office/powerpoint/2012/main">
        <p15:guide id="1" pos="1587" userDrawn="1">
          <p15:clr>
            <a:srgbClr val="FBAE40"/>
          </p15:clr>
        </p15:guide>
        <p15:guide id="2" orient="horz" pos="1960" userDrawn="1">
          <p15:clr>
            <a:srgbClr val="FBAE40"/>
          </p15:clr>
        </p15:guide>
        <p15:guide id="3" orient="horz" pos="1711"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A0766F-14F3-FD06-382C-6B02454C9808}"/>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0492"/>
            <a:ext cx="9144000" cy="3157211"/>
          </a:xfrm>
          <a:prstGeom prst="rect">
            <a:avLst/>
          </a:prstGeom>
        </p:spPr>
      </p:pic>
      <p:sp>
        <p:nvSpPr>
          <p:cNvPr id="10" name="Rectangle 9">
            <a:extLst>
              <a:ext uri="{FF2B5EF4-FFF2-40B4-BE49-F238E27FC236}">
                <a16:creationId xmlns:a16="http://schemas.microsoft.com/office/drawing/2014/main" id="{080DFD54-F929-FCDA-CA69-BEB9AC98C767}"/>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A1ADB032-7018-AC34-5404-75BC0A3DD646}"/>
              </a:ext>
            </a:extLst>
          </p:cNvPr>
          <p:cNvSpPr>
            <a:spLocks noGrp="1"/>
          </p:cNvSpPr>
          <p:nvPr>
            <p:ph type="title"/>
          </p:nvPr>
        </p:nvSpPr>
        <p:spPr/>
        <p:txBody>
          <a:bodyPr/>
          <a:lstStyle/>
          <a:p>
            <a:r>
              <a:rPr lang="en-GB"/>
              <a:t>Click to edit Master title style</a:t>
            </a:r>
          </a:p>
        </p:txBody>
      </p:sp>
      <p:sp>
        <p:nvSpPr>
          <p:cNvPr id="5" name="Text Placeholder 9">
            <a:extLst>
              <a:ext uri="{FF2B5EF4-FFF2-40B4-BE49-F238E27FC236}">
                <a16:creationId xmlns:a16="http://schemas.microsoft.com/office/drawing/2014/main" id="{4D65DDEF-3C79-6625-D003-161B2AAC83EB}"/>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6" name="Footer Placeholder 2">
            <a:extLst>
              <a:ext uri="{FF2B5EF4-FFF2-40B4-BE49-F238E27FC236}">
                <a16:creationId xmlns:a16="http://schemas.microsoft.com/office/drawing/2014/main" id="{2E2E9289-846B-2E57-D401-79B464D3900E}"/>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25" name="Picture Placeholder 7">
            <a:extLst>
              <a:ext uri="{FF2B5EF4-FFF2-40B4-BE49-F238E27FC236}">
                <a16:creationId xmlns:a16="http://schemas.microsoft.com/office/drawing/2014/main" id="{40C9FA21-3978-8293-C555-837DF5BE1848}"/>
              </a:ext>
            </a:extLst>
          </p:cNvPr>
          <p:cNvSpPr>
            <a:spLocks noGrp="1"/>
          </p:cNvSpPr>
          <p:nvPr>
            <p:ph type="pic" sz="quarter" idx="41"/>
          </p:nvPr>
        </p:nvSpPr>
        <p:spPr>
          <a:xfrm>
            <a:off x="622499"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6" name="Picture Placeholder 8">
            <a:extLst>
              <a:ext uri="{FF2B5EF4-FFF2-40B4-BE49-F238E27FC236}">
                <a16:creationId xmlns:a16="http://schemas.microsoft.com/office/drawing/2014/main" id="{7A7ECE3C-9C32-5CF4-6436-C8666143DEEF}"/>
              </a:ext>
            </a:extLst>
          </p:cNvPr>
          <p:cNvSpPr>
            <a:spLocks noGrp="1"/>
          </p:cNvSpPr>
          <p:nvPr>
            <p:ph type="pic" sz="quarter" idx="42"/>
          </p:nvPr>
        </p:nvSpPr>
        <p:spPr>
          <a:xfrm>
            <a:off x="622499"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7" name="Picture Placeholder 9">
            <a:extLst>
              <a:ext uri="{FF2B5EF4-FFF2-40B4-BE49-F238E27FC236}">
                <a16:creationId xmlns:a16="http://schemas.microsoft.com/office/drawing/2014/main" id="{AE5F230D-292D-0734-A987-C15B93C31C93}"/>
              </a:ext>
            </a:extLst>
          </p:cNvPr>
          <p:cNvSpPr>
            <a:spLocks noGrp="1"/>
          </p:cNvSpPr>
          <p:nvPr>
            <p:ph type="pic" sz="quarter" idx="43"/>
          </p:nvPr>
        </p:nvSpPr>
        <p:spPr>
          <a:xfrm>
            <a:off x="622499"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8" name="Picture Placeholder 19">
            <a:extLst>
              <a:ext uri="{FF2B5EF4-FFF2-40B4-BE49-F238E27FC236}">
                <a16:creationId xmlns:a16="http://schemas.microsoft.com/office/drawing/2014/main" id="{15759CDA-7FFE-79B8-8474-A6EAF77C51AF}"/>
              </a:ext>
            </a:extLst>
          </p:cNvPr>
          <p:cNvSpPr>
            <a:spLocks noGrp="1"/>
          </p:cNvSpPr>
          <p:nvPr>
            <p:ph type="pic" sz="quarter" idx="53"/>
          </p:nvPr>
        </p:nvSpPr>
        <p:spPr>
          <a:xfrm>
            <a:off x="3464957"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9" name="Picture Placeholder 20">
            <a:extLst>
              <a:ext uri="{FF2B5EF4-FFF2-40B4-BE49-F238E27FC236}">
                <a16:creationId xmlns:a16="http://schemas.microsoft.com/office/drawing/2014/main" id="{0697B42F-DFA3-62ED-DED6-74DEE33BBE3E}"/>
              </a:ext>
            </a:extLst>
          </p:cNvPr>
          <p:cNvSpPr>
            <a:spLocks noGrp="1"/>
          </p:cNvSpPr>
          <p:nvPr>
            <p:ph type="pic" sz="quarter" idx="54"/>
          </p:nvPr>
        </p:nvSpPr>
        <p:spPr>
          <a:xfrm>
            <a:off x="3464957"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0" name="Picture Placeholder 21">
            <a:extLst>
              <a:ext uri="{FF2B5EF4-FFF2-40B4-BE49-F238E27FC236}">
                <a16:creationId xmlns:a16="http://schemas.microsoft.com/office/drawing/2014/main" id="{6D9AB94F-3940-CC34-1EC5-AAE050F5CB8B}"/>
              </a:ext>
            </a:extLst>
          </p:cNvPr>
          <p:cNvSpPr>
            <a:spLocks noGrp="1"/>
          </p:cNvSpPr>
          <p:nvPr>
            <p:ph type="pic" sz="quarter" idx="55"/>
          </p:nvPr>
        </p:nvSpPr>
        <p:spPr>
          <a:xfrm>
            <a:off x="3464957"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1" name="Picture Placeholder 23">
            <a:extLst>
              <a:ext uri="{FF2B5EF4-FFF2-40B4-BE49-F238E27FC236}">
                <a16:creationId xmlns:a16="http://schemas.microsoft.com/office/drawing/2014/main" id="{8E88747A-34BE-B3B7-B424-FFE6571FD430}"/>
              </a:ext>
            </a:extLst>
          </p:cNvPr>
          <p:cNvSpPr>
            <a:spLocks noGrp="1"/>
          </p:cNvSpPr>
          <p:nvPr>
            <p:ph type="pic" sz="quarter" idx="57"/>
          </p:nvPr>
        </p:nvSpPr>
        <p:spPr>
          <a:xfrm>
            <a:off x="6307415"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2" name="Picture Placeholder 24">
            <a:extLst>
              <a:ext uri="{FF2B5EF4-FFF2-40B4-BE49-F238E27FC236}">
                <a16:creationId xmlns:a16="http://schemas.microsoft.com/office/drawing/2014/main" id="{E350E51B-97A8-4580-9C55-8DD0EED7CF06}"/>
              </a:ext>
            </a:extLst>
          </p:cNvPr>
          <p:cNvSpPr>
            <a:spLocks noGrp="1"/>
          </p:cNvSpPr>
          <p:nvPr>
            <p:ph type="pic" sz="quarter" idx="58"/>
          </p:nvPr>
        </p:nvSpPr>
        <p:spPr>
          <a:xfrm>
            <a:off x="6307415"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3" name="Picture Placeholder 25">
            <a:extLst>
              <a:ext uri="{FF2B5EF4-FFF2-40B4-BE49-F238E27FC236}">
                <a16:creationId xmlns:a16="http://schemas.microsoft.com/office/drawing/2014/main" id="{E3075F5F-7847-744E-205F-1E974D076216}"/>
              </a:ext>
            </a:extLst>
          </p:cNvPr>
          <p:cNvSpPr>
            <a:spLocks noGrp="1"/>
          </p:cNvSpPr>
          <p:nvPr>
            <p:ph type="pic" sz="quarter" idx="59"/>
          </p:nvPr>
        </p:nvSpPr>
        <p:spPr>
          <a:xfrm>
            <a:off x="6307415"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Tree>
    <p:extLst>
      <p:ext uri="{BB962C8B-B14F-4D97-AF65-F5344CB8AC3E}">
        <p14:creationId xmlns:p14="http://schemas.microsoft.com/office/powerpoint/2010/main" val="1314517403"/>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Logo Slide">
    <p:spTree>
      <p:nvGrpSpPr>
        <p:cNvPr id="1" name=""/>
        <p:cNvGrpSpPr/>
        <p:nvPr/>
      </p:nvGrpSpPr>
      <p:grpSpPr>
        <a:xfrm>
          <a:off x="0" y="0"/>
          <a:ext cx="0" cy="0"/>
          <a:chOff x="0" y="0"/>
          <a:chExt cx="0" cy="0"/>
        </a:xfrm>
      </p:grpSpPr>
      <p:pic>
        <p:nvPicPr>
          <p:cNvPr id="6" name="Picture 5" descr="A purple and blue waves&#10;&#10;Description automatically generated">
            <a:extLst>
              <a:ext uri="{FF2B5EF4-FFF2-40B4-BE49-F238E27FC236}">
                <a16:creationId xmlns:a16="http://schemas.microsoft.com/office/drawing/2014/main" id="{B0BAE247-8B56-51D9-D0BF-43EA7C682FB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3" name="Rectangle 2">
            <a:extLst>
              <a:ext uri="{FF2B5EF4-FFF2-40B4-BE49-F238E27FC236}">
                <a16:creationId xmlns:a16="http://schemas.microsoft.com/office/drawing/2014/main" id="{DE6E81D2-51AD-C7CD-3BB8-5619A5FB2DDA}"/>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A1ADB032-7018-AC34-5404-75BC0A3DD646}"/>
              </a:ext>
            </a:extLst>
          </p:cNvPr>
          <p:cNvSpPr>
            <a:spLocks noGrp="1"/>
          </p:cNvSpPr>
          <p:nvPr>
            <p:ph type="title"/>
          </p:nvPr>
        </p:nvSpPr>
        <p:spPr/>
        <p:txBody>
          <a:bodyPr/>
          <a:lstStyle/>
          <a:p>
            <a:r>
              <a:rPr lang="en-GB"/>
              <a:t>Click to edit Master title style</a:t>
            </a:r>
          </a:p>
        </p:txBody>
      </p:sp>
      <p:sp>
        <p:nvSpPr>
          <p:cNvPr id="5" name="Text Placeholder 9">
            <a:extLst>
              <a:ext uri="{FF2B5EF4-FFF2-40B4-BE49-F238E27FC236}">
                <a16:creationId xmlns:a16="http://schemas.microsoft.com/office/drawing/2014/main" id="{4D65DDEF-3C79-6625-D003-161B2AAC83EB}"/>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0" name="Footer Placeholder 2">
            <a:extLst>
              <a:ext uri="{FF2B5EF4-FFF2-40B4-BE49-F238E27FC236}">
                <a16:creationId xmlns:a16="http://schemas.microsoft.com/office/drawing/2014/main" id="{617E9ED5-F5E5-24ED-15B3-28A122E819A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25" name="Picture Placeholder 7">
            <a:extLst>
              <a:ext uri="{FF2B5EF4-FFF2-40B4-BE49-F238E27FC236}">
                <a16:creationId xmlns:a16="http://schemas.microsoft.com/office/drawing/2014/main" id="{E95A7D91-ADE3-9BF9-427E-53049E58BD68}"/>
              </a:ext>
            </a:extLst>
          </p:cNvPr>
          <p:cNvSpPr>
            <a:spLocks noGrp="1"/>
          </p:cNvSpPr>
          <p:nvPr>
            <p:ph type="pic" sz="quarter" idx="41"/>
          </p:nvPr>
        </p:nvSpPr>
        <p:spPr>
          <a:xfrm>
            <a:off x="622499"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6" name="Picture Placeholder 8">
            <a:extLst>
              <a:ext uri="{FF2B5EF4-FFF2-40B4-BE49-F238E27FC236}">
                <a16:creationId xmlns:a16="http://schemas.microsoft.com/office/drawing/2014/main" id="{C6901E12-49B0-48B7-B340-7F8E9612413C}"/>
              </a:ext>
            </a:extLst>
          </p:cNvPr>
          <p:cNvSpPr>
            <a:spLocks noGrp="1"/>
          </p:cNvSpPr>
          <p:nvPr>
            <p:ph type="pic" sz="quarter" idx="42"/>
          </p:nvPr>
        </p:nvSpPr>
        <p:spPr>
          <a:xfrm>
            <a:off x="622499"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7" name="Picture Placeholder 9">
            <a:extLst>
              <a:ext uri="{FF2B5EF4-FFF2-40B4-BE49-F238E27FC236}">
                <a16:creationId xmlns:a16="http://schemas.microsoft.com/office/drawing/2014/main" id="{FA99F88F-9918-6BCD-62B9-B2A0BE0799A0}"/>
              </a:ext>
            </a:extLst>
          </p:cNvPr>
          <p:cNvSpPr>
            <a:spLocks noGrp="1"/>
          </p:cNvSpPr>
          <p:nvPr>
            <p:ph type="pic" sz="quarter" idx="43"/>
          </p:nvPr>
        </p:nvSpPr>
        <p:spPr>
          <a:xfrm>
            <a:off x="622499"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8" name="Picture Placeholder 19">
            <a:extLst>
              <a:ext uri="{FF2B5EF4-FFF2-40B4-BE49-F238E27FC236}">
                <a16:creationId xmlns:a16="http://schemas.microsoft.com/office/drawing/2014/main" id="{9ACA7A29-225B-277C-2CDB-9F76BF6833CD}"/>
              </a:ext>
            </a:extLst>
          </p:cNvPr>
          <p:cNvSpPr>
            <a:spLocks noGrp="1"/>
          </p:cNvSpPr>
          <p:nvPr>
            <p:ph type="pic" sz="quarter" idx="53"/>
          </p:nvPr>
        </p:nvSpPr>
        <p:spPr>
          <a:xfrm>
            <a:off x="3464957"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29" name="Picture Placeholder 20">
            <a:extLst>
              <a:ext uri="{FF2B5EF4-FFF2-40B4-BE49-F238E27FC236}">
                <a16:creationId xmlns:a16="http://schemas.microsoft.com/office/drawing/2014/main" id="{8A675671-4F7A-32C2-67EB-4B346928BE3F}"/>
              </a:ext>
            </a:extLst>
          </p:cNvPr>
          <p:cNvSpPr>
            <a:spLocks noGrp="1"/>
          </p:cNvSpPr>
          <p:nvPr>
            <p:ph type="pic" sz="quarter" idx="54"/>
          </p:nvPr>
        </p:nvSpPr>
        <p:spPr>
          <a:xfrm>
            <a:off x="3464957"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0" name="Picture Placeholder 21">
            <a:extLst>
              <a:ext uri="{FF2B5EF4-FFF2-40B4-BE49-F238E27FC236}">
                <a16:creationId xmlns:a16="http://schemas.microsoft.com/office/drawing/2014/main" id="{95719ECF-41E5-CFC2-92B3-D3571E89C9E0}"/>
              </a:ext>
            </a:extLst>
          </p:cNvPr>
          <p:cNvSpPr>
            <a:spLocks noGrp="1"/>
          </p:cNvSpPr>
          <p:nvPr>
            <p:ph type="pic" sz="quarter" idx="55"/>
          </p:nvPr>
        </p:nvSpPr>
        <p:spPr>
          <a:xfrm>
            <a:off x="3464957"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1" name="Picture Placeholder 23">
            <a:extLst>
              <a:ext uri="{FF2B5EF4-FFF2-40B4-BE49-F238E27FC236}">
                <a16:creationId xmlns:a16="http://schemas.microsoft.com/office/drawing/2014/main" id="{9A95F1DE-3CC5-C54C-E8B0-445BE19FB65C}"/>
              </a:ext>
            </a:extLst>
          </p:cNvPr>
          <p:cNvSpPr>
            <a:spLocks noGrp="1"/>
          </p:cNvSpPr>
          <p:nvPr>
            <p:ph type="pic" sz="quarter" idx="57"/>
          </p:nvPr>
        </p:nvSpPr>
        <p:spPr>
          <a:xfrm>
            <a:off x="6307415" y="1014026"/>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2" name="Picture Placeholder 24">
            <a:extLst>
              <a:ext uri="{FF2B5EF4-FFF2-40B4-BE49-F238E27FC236}">
                <a16:creationId xmlns:a16="http://schemas.microsoft.com/office/drawing/2014/main" id="{544CE1CF-50F1-A82C-30DC-0D4A0861E354}"/>
              </a:ext>
            </a:extLst>
          </p:cNvPr>
          <p:cNvSpPr>
            <a:spLocks noGrp="1"/>
          </p:cNvSpPr>
          <p:nvPr>
            <p:ph type="pic" sz="quarter" idx="58"/>
          </p:nvPr>
        </p:nvSpPr>
        <p:spPr>
          <a:xfrm>
            <a:off x="6307415" y="2301387"/>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
        <p:nvSpPr>
          <p:cNvPr id="33" name="Picture Placeholder 25">
            <a:extLst>
              <a:ext uri="{FF2B5EF4-FFF2-40B4-BE49-F238E27FC236}">
                <a16:creationId xmlns:a16="http://schemas.microsoft.com/office/drawing/2014/main" id="{2BE894F6-9F47-BE4E-8738-98D73D2E3A08}"/>
              </a:ext>
            </a:extLst>
          </p:cNvPr>
          <p:cNvSpPr>
            <a:spLocks noGrp="1"/>
          </p:cNvSpPr>
          <p:nvPr>
            <p:ph type="pic" sz="quarter" idx="59"/>
          </p:nvPr>
        </p:nvSpPr>
        <p:spPr>
          <a:xfrm>
            <a:off x="6307415" y="3588749"/>
            <a:ext cx="2237534" cy="925821"/>
          </a:xfrm>
          <a:prstGeom prst="rect">
            <a:avLst/>
          </a:prstGeom>
          <a:solidFill>
            <a:schemeClr val="bg1">
              <a:lumMod val="85000"/>
            </a:schemeClr>
          </a:solidFill>
          <a:ln>
            <a:solidFill>
              <a:srgbClr val="D9D9D9"/>
            </a:solidFill>
          </a:ln>
        </p:spPr>
        <p:txBody>
          <a:bodyPr/>
          <a:lstStyle>
            <a:lvl1pPr marL="0" indent="0">
              <a:buFontTx/>
              <a:buNone/>
              <a:defRPr sz="1000">
                <a:latin typeface="Arial" panose="020B0604020202020204" pitchFamily="34" charset="0"/>
                <a:cs typeface="Arial" panose="020B0604020202020204" pitchFamily="34" charset="0"/>
              </a:defRPr>
            </a:lvl1pPr>
          </a:lstStyle>
          <a:p>
            <a:endParaRPr lang="en-AE"/>
          </a:p>
        </p:txBody>
      </p:sp>
    </p:spTree>
    <p:extLst>
      <p:ext uri="{BB962C8B-B14F-4D97-AF65-F5344CB8AC3E}">
        <p14:creationId xmlns:p14="http://schemas.microsoft.com/office/powerpoint/2010/main" val="375056810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eople Slide x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3F4BEB-C95A-50C3-E41E-E205796CBD30}"/>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3144"/>
            <a:ext cx="9144000" cy="3157211"/>
          </a:xfrm>
          <a:prstGeom prst="rect">
            <a:avLst/>
          </a:prstGeom>
        </p:spPr>
      </p:pic>
      <p:sp>
        <p:nvSpPr>
          <p:cNvPr id="7" name="Rectangle 6">
            <a:extLst>
              <a:ext uri="{FF2B5EF4-FFF2-40B4-BE49-F238E27FC236}">
                <a16:creationId xmlns:a16="http://schemas.microsoft.com/office/drawing/2014/main" id="{F954CF32-BCFF-A5CD-146C-39DBA2505CD2}"/>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2088313" y="1723428"/>
            <a:ext cx="2055062" cy="2055062"/>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4457700" y="2382038"/>
            <a:ext cx="3205072" cy="226745"/>
          </a:xfrm>
          <a:prstGeom prst="rect">
            <a:avLst/>
          </a:prstGeom>
        </p:spPr>
        <p:txBody>
          <a:bodyPr anchor="ctr"/>
          <a:lstStyle>
            <a:lvl1pPr marL="0" indent="0">
              <a:buNone/>
              <a:defRPr lang="en-GB" sz="18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4457700" y="2761717"/>
            <a:ext cx="3205072" cy="152679"/>
          </a:xfrm>
          <a:prstGeom prst="rect">
            <a:avLst/>
          </a:prstGeom>
        </p:spPr>
        <p:txBody>
          <a:bodyPr anchor="ctr"/>
          <a:lstStyle>
            <a:lvl1pPr marL="0" indent="0">
              <a:buNone/>
              <a:defRPr lang="en-GB" sz="12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4457700" y="3072137"/>
            <a:ext cx="3205072" cy="242564"/>
          </a:xfrm>
          <a:prstGeom prst="rect">
            <a:avLst/>
          </a:prstGeom>
        </p:spPr>
        <p:txBody>
          <a:bodyPr anchor="t"/>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Lorem Ipsum</a:t>
            </a:r>
          </a:p>
        </p:txBody>
      </p:sp>
      <p:sp>
        <p:nvSpPr>
          <p:cNvPr id="16" name="Title 15">
            <a:extLst>
              <a:ext uri="{FF2B5EF4-FFF2-40B4-BE49-F238E27FC236}">
                <a16:creationId xmlns:a16="http://schemas.microsoft.com/office/drawing/2014/main" id="{3EE39385-655D-5910-126E-EFE5128ADC4B}"/>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81DF53FF-9E45-3A0C-23D0-38912600F4F9}"/>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6" name="Footer Placeholder 2">
            <a:extLst>
              <a:ext uri="{FF2B5EF4-FFF2-40B4-BE49-F238E27FC236}">
                <a16:creationId xmlns:a16="http://schemas.microsoft.com/office/drawing/2014/main" id="{426BBAE7-8852-3BDB-E2D5-83ED9116D49F}"/>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4191540936"/>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People Slide x1">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40747FE5-8082-AA6A-100D-CE1DF2293589}"/>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7" name="Rectangle 6">
            <a:extLst>
              <a:ext uri="{FF2B5EF4-FFF2-40B4-BE49-F238E27FC236}">
                <a16:creationId xmlns:a16="http://schemas.microsoft.com/office/drawing/2014/main" id="{E1F5F7F4-3FE1-A652-0B09-E6EAA883F64D}"/>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2088313" y="1723428"/>
            <a:ext cx="2055062" cy="2055062"/>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4457700" y="2382038"/>
            <a:ext cx="3205072" cy="226745"/>
          </a:xfrm>
          <a:prstGeom prst="rect">
            <a:avLst/>
          </a:prstGeom>
        </p:spPr>
        <p:txBody>
          <a:bodyPr anchor="ctr"/>
          <a:lstStyle>
            <a:lvl1pPr marL="0" indent="0">
              <a:buNone/>
              <a:defRPr lang="en-GB" sz="18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4457700" y="2761717"/>
            <a:ext cx="3205072" cy="152679"/>
          </a:xfrm>
          <a:prstGeom prst="rect">
            <a:avLst/>
          </a:prstGeom>
        </p:spPr>
        <p:txBody>
          <a:bodyPr anchor="ctr"/>
          <a:lstStyle>
            <a:lvl1pPr marL="0" indent="0">
              <a:buNone/>
              <a:defRPr lang="en-GB" sz="12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4457700" y="3072137"/>
            <a:ext cx="3205072" cy="242564"/>
          </a:xfrm>
          <a:prstGeom prst="rect">
            <a:avLst/>
          </a:prstGeom>
        </p:spPr>
        <p:txBody>
          <a:bodyPr anchor="t"/>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Lorem Ipsum</a:t>
            </a:r>
          </a:p>
        </p:txBody>
      </p:sp>
      <p:sp>
        <p:nvSpPr>
          <p:cNvPr id="16" name="Title 15">
            <a:extLst>
              <a:ext uri="{FF2B5EF4-FFF2-40B4-BE49-F238E27FC236}">
                <a16:creationId xmlns:a16="http://schemas.microsoft.com/office/drawing/2014/main" id="{3EE39385-655D-5910-126E-EFE5128ADC4B}"/>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81DF53FF-9E45-3A0C-23D0-38912600F4F9}"/>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6" name="Footer Placeholder 2">
            <a:extLst>
              <a:ext uri="{FF2B5EF4-FFF2-40B4-BE49-F238E27FC236}">
                <a16:creationId xmlns:a16="http://schemas.microsoft.com/office/drawing/2014/main" id="{31B9EA11-A7B9-A2E6-03FC-1F3FC284F68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02938086"/>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eople Slide x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E44F39E-FB5F-EF76-C0D6-A1B42B31A4B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83615"/>
            <a:ext cx="9144000" cy="3157211"/>
          </a:xfrm>
          <a:prstGeom prst="rect">
            <a:avLst/>
          </a:prstGeom>
        </p:spPr>
      </p:pic>
      <p:sp>
        <p:nvSpPr>
          <p:cNvPr id="9" name="Rectangle 8">
            <a:extLst>
              <a:ext uri="{FF2B5EF4-FFF2-40B4-BE49-F238E27FC236}">
                <a16:creationId xmlns:a16="http://schemas.microsoft.com/office/drawing/2014/main" id="{2CAB7EEA-E7FE-CD88-73DB-37B2489B5535}"/>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842684" y="2106574"/>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5" name="Picture Placeholder 4">
            <a:extLst>
              <a:ext uri="{FF2B5EF4-FFF2-40B4-BE49-F238E27FC236}">
                <a16:creationId xmlns:a16="http://schemas.microsoft.com/office/drawing/2014/main" id="{5C4A69BE-FC79-3EEB-12BF-C68C0DD2AA24}"/>
              </a:ext>
            </a:extLst>
          </p:cNvPr>
          <p:cNvSpPr>
            <a:spLocks noGrp="1"/>
          </p:cNvSpPr>
          <p:nvPr>
            <p:ph type="pic" sz="quarter" idx="37" hasCustomPrompt="1"/>
          </p:nvPr>
        </p:nvSpPr>
        <p:spPr>
          <a:xfrm>
            <a:off x="4987088" y="2106574"/>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2347354" y="2335124"/>
            <a:ext cx="1824596" cy="216000"/>
          </a:xfrm>
          <a:prstGeom prst="rect">
            <a:avLst/>
          </a:prstGeom>
        </p:spPr>
        <p:txBody>
          <a:bodyPr anchor="ctr"/>
          <a:lstStyle>
            <a:lvl1pPr marL="0" indent="0">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2347354" y="2642959"/>
            <a:ext cx="1824596" cy="216000"/>
          </a:xfrm>
          <a:prstGeom prst="rect">
            <a:avLst/>
          </a:prstGeom>
        </p:spPr>
        <p:txBody>
          <a:bodyPr anchor="ctr"/>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2347354" y="2946233"/>
            <a:ext cx="1824596" cy="216000"/>
          </a:xfrm>
          <a:prstGeom prst="rect">
            <a:avLst/>
          </a:prstGeom>
        </p:spPr>
        <p:txBody>
          <a:bodyPr anchor="t"/>
          <a:lstStyle>
            <a:lvl1pPr marL="0" indent="0">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Lorem Ipsum</a:t>
            </a:r>
          </a:p>
        </p:txBody>
      </p:sp>
      <p:sp>
        <p:nvSpPr>
          <p:cNvPr id="13" name="Text Placeholder 7">
            <a:extLst>
              <a:ext uri="{FF2B5EF4-FFF2-40B4-BE49-F238E27FC236}">
                <a16:creationId xmlns:a16="http://schemas.microsoft.com/office/drawing/2014/main" id="{46795CD9-84DF-3A09-F741-E171B35E9C24}"/>
              </a:ext>
            </a:extLst>
          </p:cNvPr>
          <p:cNvSpPr>
            <a:spLocks noGrp="1"/>
          </p:cNvSpPr>
          <p:nvPr>
            <p:ph type="body" sz="quarter" idx="41" hasCustomPrompt="1"/>
          </p:nvPr>
        </p:nvSpPr>
        <p:spPr>
          <a:xfrm>
            <a:off x="6454836" y="2335124"/>
            <a:ext cx="1824596" cy="216000"/>
          </a:xfrm>
          <a:prstGeom prst="rect">
            <a:avLst/>
          </a:prstGeom>
        </p:spPr>
        <p:txBody>
          <a:bodyPr anchor="ctr"/>
          <a:lstStyle>
            <a:lvl1pPr marL="0" indent="0">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28E3AEBA-4F87-9F3C-A8CC-DFA149FA43B8}"/>
              </a:ext>
            </a:extLst>
          </p:cNvPr>
          <p:cNvSpPr>
            <a:spLocks noGrp="1"/>
          </p:cNvSpPr>
          <p:nvPr>
            <p:ph type="body" sz="quarter" idx="42" hasCustomPrompt="1"/>
          </p:nvPr>
        </p:nvSpPr>
        <p:spPr>
          <a:xfrm>
            <a:off x="6454836" y="2642959"/>
            <a:ext cx="1824596" cy="216000"/>
          </a:xfrm>
          <a:prstGeom prst="rect">
            <a:avLst/>
          </a:prstGeom>
        </p:spPr>
        <p:txBody>
          <a:bodyPr anchor="ctr"/>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dirty="0"/>
              <a:t>Add job spec</a:t>
            </a:r>
          </a:p>
        </p:txBody>
      </p:sp>
      <p:sp>
        <p:nvSpPr>
          <p:cNvPr id="15" name="Text Placeholder 7">
            <a:extLst>
              <a:ext uri="{FF2B5EF4-FFF2-40B4-BE49-F238E27FC236}">
                <a16:creationId xmlns:a16="http://schemas.microsoft.com/office/drawing/2014/main" id="{ABD2DC04-57A9-8388-59E4-791699961CC4}"/>
              </a:ext>
            </a:extLst>
          </p:cNvPr>
          <p:cNvSpPr>
            <a:spLocks noGrp="1"/>
          </p:cNvSpPr>
          <p:nvPr>
            <p:ph type="body" sz="quarter" idx="43" hasCustomPrompt="1"/>
          </p:nvPr>
        </p:nvSpPr>
        <p:spPr>
          <a:xfrm>
            <a:off x="6454836" y="2946233"/>
            <a:ext cx="1824596" cy="216000"/>
          </a:xfrm>
          <a:prstGeom prst="rect">
            <a:avLst/>
          </a:prstGeom>
        </p:spPr>
        <p:txBody>
          <a:bodyPr anchor="t"/>
          <a:lstStyle>
            <a:lvl1pPr marL="0" indent="0">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6" name="Title 15">
            <a:extLst>
              <a:ext uri="{FF2B5EF4-FFF2-40B4-BE49-F238E27FC236}">
                <a16:creationId xmlns:a16="http://schemas.microsoft.com/office/drawing/2014/main" id="{3EE39385-655D-5910-126E-EFE5128ADC4B}"/>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81DF53FF-9E45-3A0C-23D0-38912600F4F9}"/>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7" name="Footer Placeholder 2">
            <a:extLst>
              <a:ext uri="{FF2B5EF4-FFF2-40B4-BE49-F238E27FC236}">
                <a16:creationId xmlns:a16="http://schemas.microsoft.com/office/drawing/2014/main" id="{EE7F10EF-C089-F614-1E3D-7ADF98B0498E}"/>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2385745497"/>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eople Slide x2">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A57929C5-E52A-CC01-9CC5-73FADBA8E12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9" name="Rectangle 8">
            <a:extLst>
              <a:ext uri="{FF2B5EF4-FFF2-40B4-BE49-F238E27FC236}">
                <a16:creationId xmlns:a16="http://schemas.microsoft.com/office/drawing/2014/main" id="{9725A0E8-E867-9FFA-6B4C-56ABC408911A}"/>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842684" y="2106574"/>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5" name="Picture Placeholder 4">
            <a:extLst>
              <a:ext uri="{FF2B5EF4-FFF2-40B4-BE49-F238E27FC236}">
                <a16:creationId xmlns:a16="http://schemas.microsoft.com/office/drawing/2014/main" id="{5C4A69BE-FC79-3EEB-12BF-C68C0DD2AA24}"/>
              </a:ext>
            </a:extLst>
          </p:cNvPr>
          <p:cNvSpPr>
            <a:spLocks noGrp="1"/>
          </p:cNvSpPr>
          <p:nvPr>
            <p:ph type="pic" sz="quarter" idx="37" hasCustomPrompt="1"/>
          </p:nvPr>
        </p:nvSpPr>
        <p:spPr>
          <a:xfrm>
            <a:off x="4987088" y="2106574"/>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2347354" y="2335124"/>
            <a:ext cx="1824596" cy="216000"/>
          </a:xfrm>
          <a:prstGeom prst="rect">
            <a:avLst/>
          </a:prstGeom>
        </p:spPr>
        <p:txBody>
          <a:bodyPr anchor="ctr"/>
          <a:lstStyle>
            <a:lvl1pPr marL="0" indent="0">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2347354" y="2642959"/>
            <a:ext cx="1824596" cy="216000"/>
          </a:xfrm>
          <a:prstGeom prst="rect">
            <a:avLst/>
          </a:prstGeom>
        </p:spPr>
        <p:txBody>
          <a:bodyPr anchor="ctr"/>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2347354" y="2946233"/>
            <a:ext cx="1824596" cy="216000"/>
          </a:xfrm>
          <a:prstGeom prst="rect">
            <a:avLst/>
          </a:prstGeom>
        </p:spPr>
        <p:txBody>
          <a:bodyPr anchor="t"/>
          <a:lstStyle>
            <a:lvl1pPr marL="0" indent="0">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3" name="Text Placeholder 7">
            <a:extLst>
              <a:ext uri="{FF2B5EF4-FFF2-40B4-BE49-F238E27FC236}">
                <a16:creationId xmlns:a16="http://schemas.microsoft.com/office/drawing/2014/main" id="{46795CD9-84DF-3A09-F741-E171B35E9C24}"/>
              </a:ext>
            </a:extLst>
          </p:cNvPr>
          <p:cNvSpPr>
            <a:spLocks noGrp="1"/>
          </p:cNvSpPr>
          <p:nvPr>
            <p:ph type="body" sz="quarter" idx="41" hasCustomPrompt="1"/>
          </p:nvPr>
        </p:nvSpPr>
        <p:spPr>
          <a:xfrm>
            <a:off x="6454836" y="2335124"/>
            <a:ext cx="1824596" cy="216000"/>
          </a:xfrm>
          <a:prstGeom prst="rect">
            <a:avLst/>
          </a:prstGeom>
        </p:spPr>
        <p:txBody>
          <a:bodyPr anchor="ctr"/>
          <a:lstStyle>
            <a:lvl1pPr marL="0" indent="0">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28E3AEBA-4F87-9F3C-A8CC-DFA149FA43B8}"/>
              </a:ext>
            </a:extLst>
          </p:cNvPr>
          <p:cNvSpPr>
            <a:spLocks noGrp="1"/>
          </p:cNvSpPr>
          <p:nvPr>
            <p:ph type="body" sz="quarter" idx="42" hasCustomPrompt="1"/>
          </p:nvPr>
        </p:nvSpPr>
        <p:spPr>
          <a:xfrm>
            <a:off x="6454836" y="2642959"/>
            <a:ext cx="1824596" cy="216000"/>
          </a:xfrm>
          <a:prstGeom prst="rect">
            <a:avLst/>
          </a:prstGeom>
        </p:spPr>
        <p:txBody>
          <a:bodyPr anchor="ctr"/>
          <a:lstStyle>
            <a:lvl1pPr marL="0" indent="0">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5" name="Text Placeholder 7">
            <a:extLst>
              <a:ext uri="{FF2B5EF4-FFF2-40B4-BE49-F238E27FC236}">
                <a16:creationId xmlns:a16="http://schemas.microsoft.com/office/drawing/2014/main" id="{ABD2DC04-57A9-8388-59E4-791699961CC4}"/>
              </a:ext>
            </a:extLst>
          </p:cNvPr>
          <p:cNvSpPr>
            <a:spLocks noGrp="1"/>
          </p:cNvSpPr>
          <p:nvPr>
            <p:ph type="body" sz="quarter" idx="43" hasCustomPrompt="1"/>
          </p:nvPr>
        </p:nvSpPr>
        <p:spPr>
          <a:xfrm>
            <a:off x="6454836" y="2946233"/>
            <a:ext cx="1824596" cy="216000"/>
          </a:xfrm>
          <a:prstGeom prst="rect">
            <a:avLst/>
          </a:prstGeom>
        </p:spPr>
        <p:txBody>
          <a:bodyPr anchor="t"/>
          <a:lstStyle>
            <a:lvl1pPr marL="0" indent="0">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6" name="Title 15">
            <a:extLst>
              <a:ext uri="{FF2B5EF4-FFF2-40B4-BE49-F238E27FC236}">
                <a16:creationId xmlns:a16="http://schemas.microsoft.com/office/drawing/2014/main" id="{3EE39385-655D-5910-126E-EFE5128ADC4B}"/>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81DF53FF-9E45-3A0C-23D0-38912600F4F9}"/>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7" name="Footer Placeholder 2">
            <a:extLst>
              <a:ext uri="{FF2B5EF4-FFF2-40B4-BE49-F238E27FC236}">
                <a16:creationId xmlns:a16="http://schemas.microsoft.com/office/drawing/2014/main" id="{EA7784D2-ABE8-C3BB-08F9-AE530D98638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407987025"/>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eople Slide x3">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EFCC57-C109-409F-D95D-193D9F6A459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9343"/>
            <a:ext cx="9144000" cy="3157211"/>
          </a:xfrm>
          <a:prstGeom prst="rect">
            <a:avLst/>
          </a:prstGeom>
        </p:spPr>
      </p:pic>
      <p:sp>
        <p:nvSpPr>
          <p:cNvPr id="9" name="Rectangle 8">
            <a:extLst>
              <a:ext uri="{FF2B5EF4-FFF2-40B4-BE49-F238E27FC236}">
                <a16:creationId xmlns:a16="http://schemas.microsoft.com/office/drawing/2014/main" id="{D413CEEF-BA85-02BF-1384-1650847A43B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1089771"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821858"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821858"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821858"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3" name="Picture Placeholder 2">
            <a:extLst>
              <a:ext uri="{FF2B5EF4-FFF2-40B4-BE49-F238E27FC236}">
                <a16:creationId xmlns:a16="http://schemas.microsoft.com/office/drawing/2014/main" id="{89E15901-1616-56C4-0BD8-493E3B4BF7CF}"/>
              </a:ext>
            </a:extLst>
          </p:cNvPr>
          <p:cNvSpPr>
            <a:spLocks noGrp="1"/>
          </p:cNvSpPr>
          <p:nvPr>
            <p:ph type="pic" sz="quarter" idx="41" hasCustomPrompt="1"/>
          </p:nvPr>
        </p:nvSpPr>
        <p:spPr>
          <a:xfrm>
            <a:off x="3927614"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6" name="Text Placeholder 7">
            <a:extLst>
              <a:ext uri="{FF2B5EF4-FFF2-40B4-BE49-F238E27FC236}">
                <a16:creationId xmlns:a16="http://schemas.microsoft.com/office/drawing/2014/main" id="{6BD06140-B645-A4A2-D077-B48D7FC6319E}"/>
              </a:ext>
            </a:extLst>
          </p:cNvPr>
          <p:cNvSpPr>
            <a:spLocks noGrp="1"/>
          </p:cNvSpPr>
          <p:nvPr>
            <p:ph type="body" sz="quarter" idx="42" hasCustomPrompt="1"/>
          </p:nvPr>
        </p:nvSpPr>
        <p:spPr>
          <a:xfrm>
            <a:off x="3659701"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6" name="Text Placeholder 7">
            <a:extLst>
              <a:ext uri="{FF2B5EF4-FFF2-40B4-BE49-F238E27FC236}">
                <a16:creationId xmlns:a16="http://schemas.microsoft.com/office/drawing/2014/main" id="{A007FB19-B44F-6F09-CBAB-5B5D0E8255AE}"/>
              </a:ext>
            </a:extLst>
          </p:cNvPr>
          <p:cNvSpPr>
            <a:spLocks noGrp="1"/>
          </p:cNvSpPr>
          <p:nvPr>
            <p:ph type="body" sz="quarter" idx="43" hasCustomPrompt="1"/>
          </p:nvPr>
        </p:nvSpPr>
        <p:spPr>
          <a:xfrm>
            <a:off x="3659701"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7" name="Text Placeholder 7">
            <a:extLst>
              <a:ext uri="{FF2B5EF4-FFF2-40B4-BE49-F238E27FC236}">
                <a16:creationId xmlns:a16="http://schemas.microsoft.com/office/drawing/2014/main" id="{074C3BB7-159F-650C-4F3D-AF36F03F9C0F}"/>
              </a:ext>
            </a:extLst>
          </p:cNvPr>
          <p:cNvSpPr>
            <a:spLocks noGrp="1"/>
          </p:cNvSpPr>
          <p:nvPr>
            <p:ph type="body" sz="quarter" idx="44" hasCustomPrompt="1"/>
          </p:nvPr>
        </p:nvSpPr>
        <p:spPr>
          <a:xfrm>
            <a:off x="3659701"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8" name="Picture Placeholder 17">
            <a:extLst>
              <a:ext uri="{FF2B5EF4-FFF2-40B4-BE49-F238E27FC236}">
                <a16:creationId xmlns:a16="http://schemas.microsoft.com/office/drawing/2014/main" id="{729708F7-92DF-6225-3158-2DEB00DB45C5}"/>
              </a:ext>
            </a:extLst>
          </p:cNvPr>
          <p:cNvSpPr>
            <a:spLocks noGrp="1"/>
          </p:cNvSpPr>
          <p:nvPr>
            <p:ph type="pic" sz="quarter" idx="45" hasCustomPrompt="1"/>
          </p:nvPr>
        </p:nvSpPr>
        <p:spPr>
          <a:xfrm>
            <a:off x="6765458"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9" name="Text Placeholder 7">
            <a:extLst>
              <a:ext uri="{FF2B5EF4-FFF2-40B4-BE49-F238E27FC236}">
                <a16:creationId xmlns:a16="http://schemas.microsoft.com/office/drawing/2014/main" id="{E3B3F07E-2F86-B3B8-385F-40A45D94DD7D}"/>
              </a:ext>
            </a:extLst>
          </p:cNvPr>
          <p:cNvSpPr>
            <a:spLocks noGrp="1"/>
          </p:cNvSpPr>
          <p:nvPr>
            <p:ph type="body" sz="quarter" idx="46" hasCustomPrompt="1"/>
          </p:nvPr>
        </p:nvSpPr>
        <p:spPr>
          <a:xfrm>
            <a:off x="6497545"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0" name="Text Placeholder 7">
            <a:extLst>
              <a:ext uri="{FF2B5EF4-FFF2-40B4-BE49-F238E27FC236}">
                <a16:creationId xmlns:a16="http://schemas.microsoft.com/office/drawing/2014/main" id="{C354ED1E-7101-A2C4-CF3C-C569CD7420BA}"/>
              </a:ext>
            </a:extLst>
          </p:cNvPr>
          <p:cNvSpPr>
            <a:spLocks noGrp="1"/>
          </p:cNvSpPr>
          <p:nvPr>
            <p:ph type="body" sz="quarter" idx="47" hasCustomPrompt="1"/>
          </p:nvPr>
        </p:nvSpPr>
        <p:spPr>
          <a:xfrm>
            <a:off x="6497545"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1" name="Text Placeholder 7">
            <a:extLst>
              <a:ext uri="{FF2B5EF4-FFF2-40B4-BE49-F238E27FC236}">
                <a16:creationId xmlns:a16="http://schemas.microsoft.com/office/drawing/2014/main" id="{1B682A25-A605-111E-5576-DE0B27A095B0}"/>
              </a:ext>
            </a:extLst>
          </p:cNvPr>
          <p:cNvSpPr>
            <a:spLocks noGrp="1"/>
          </p:cNvSpPr>
          <p:nvPr>
            <p:ph type="body" sz="quarter" idx="48" hasCustomPrompt="1"/>
          </p:nvPr>
        </p:nvSpPr>
        <p:spPr>
          <a:xfrm>
            <a:off x="6497545"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Title 4">
            <a:extLst>
              <a:ext uri="{FF2B5EF4-FFF2-40B4-BE49-F238E27FC236}">
                <a16:creationId xmlns:a16="http://schemas.microsoft.com/office/drawing/2014/main" id="{EC6D48D7-DCC6-D403-1F47-D56C0A5BCEBB}"/>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3532ED43-52E1-9743-DE58-FDB4B30191C7}"/>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2" name="Footer Placeholder 2">
            <a:extLst>
              <a:ext uri="{FF2B5EF4-FFF2-40B4-BE49-F238E27FC236}">
                <a16:creationId xmlns:a16="http://schemas.microsoft.com/office/drawing/2014/main" id="{D6405084-DAFE-D0D6-2CDE-82BAD792321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574400522"/>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People Slide x3">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322DDFF3-E416-B0A0-D29F-B0D5673A212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983"/>
            <a:ext cx="9144000" cy="3157212"/>
          </a:xfrm>
          <a:prstGeom prst="rect">
            <a:avLst/>
          </a:prstGeom>
        </p:spPr>
      </p:pic>
      <p:sp>
        <p:nvSpPr>
          <p:cNvPr id="9" name="Rectangle 8">
            <a:extLst>
              <a:ext uri="{FF2B5EF4-FFF2-40B4-BE49-F238E27FC236}">
                <a16:creationId xmlns:a16="http://schemas.microsoft.com/office/drawing/2014/main" id="{28C25057-652F-AA1E-114A-0A38A57E47B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1089771"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821858"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821858"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821858"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3" name="Picture Placeholder 2">
            <a:extLst>
              <a:ext uri="{FF2B5EF4-FFF2-40B4-BE49-F238E27FC236}">
                <a16:creationId xmlns:a16="http://schemas.microsoft.com/office/drawing/2014/main" id="{89E15901-1616-56C4-0BD8-493E3B4BF7CF}"/>
              </a:ext>
            </a:extLst>
          </p:cNvPr>
          <p:cNvSpPr>
            <a:spLocks noGrp="1"/>
          </p:cNvSpPr>
          <p:nvPr>
            <p:ph type="pic" sz="quarter" idx="41" hasCustomPrompt="1"/>
          </p:nvPr>
        </p:nvSpPr>
        <p:spPr>
          <a:xfrm>
            <a:off x="3927614"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6" name="Text Placeholder 7">
            <a:extLst>
              <a:ext uri="{FF2B5EF4-FFF2-40B4-BE49-F238E27FC236}">
                <a16:creationId xmlns:a16="http://schemas.microsoft.com/office/drawing/2014/main" id="{6BD06140-B645-A4A2-D077-B48D7FC6319E}"/>
              </a:ext>
            </a:extLst>
          </p:cNvPr>
          <p:cNvSpPr>
            <a:spLocks noGrp="1"/>
          </p:cNvSpPr>
          <p:nvPr>
            <p:ph type="body" sz="quarter" idx="42" hasCustomPrompt="1"/>
          </p:nvPr>
        </p:nvSpPr>
        <p:spPr>
          <a:xfrm>
            <a:off x="3659701"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6" name="Text Placeholder 7">
            <a:extLst>
              <a:ext uri="{FF2B5EF4-FFF2-40B4-BE49-F238E27FC236}">
                <a16:creationId xmlns:a16="http://schemas.microsoft.com/office/drawing/2014/main" id="{A007FB19-B44F-6F09-CBAB-5B5D0E8255AE}"/>
              </a:ext>
            </a:extLst>
          </p:cNvPr>
          <p:cNvSpPr>
            <a:spLocks noGrp="1"/>
          </p:cNvSpPr>
          <p:nvPr>
            <p:ph type="body" sz="quarter" idx="43" hasCustomPrompt="1"/>
          </p:nvPr>
        </p:nvSpPr>
        <p:spPr>
          <a:xfrm>
            <a:off x="3659701"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7" name="Text Placeholder 7">
            <a:extLst>
              <a:ext uri="{FF2B5EF4-FFF2-40B4-BE49-F238E27FC236}">
                <a16:creationId xmlns:a16="http://schemas.microsoft.com/office/drawing/2014/main" id="{074C3BB7-159F-650C-4F3D-AF36F03F9C0F}"/>
              </a:ext>
            </a:extLst>
          </p:cNvPr>
          <p:cNvSpPr>
            <a:spLocks noGrp="1"/>
          </p:cNvSpPr>
          <p:nvPr>
            <p:ph type="body" sz="quarter" idx="44" hasCustomPrompt="1"/>
          </p:nvPr>
        </p:nvSpPr>
        <p:spPr>
          <a:xfrm>
            <a:off x="3659701"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8" name="Picture Placeholder 17">
            <a:extLst>
              <a:ext uri="{FF2B5EF4-FFF2-40B4-BE49-F238E27FC236}">
                <a16:creationId xmlns:a16="http://schemas.microsoft.com/office/drawing/2014/main" id="{729708F7-92DF-6225-3158-2DEB00DB45C5}"/>
              </a:ext>
            </a:extLst>
          </p:cNvPr>
          <p:cNvSpPr>
            <a:spLocks noGrp="1"/>
          </p:cNvSpPr>
          <p:nvPr>
            <p:ph type="pic" sz="quarter" idx="45" hasCustomPrompt="1"/>
          </p:nvPr>
        </p:nvSpPr>
        <p:spPr>
          <a:xfrm>
            <a:off x="6765458" y="1498880"/>
            <a:ext cx="1288770" cy="128877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9" name="Text Placeholder 7">
            <a:extLst>
              <a:ext uri="{FF2B5EF4-FFF2-40B4-BE49-F238E27FC236}">
                <a16:creationId xmlns:a16="http://schemas.microsoft.com/office/drawing/2014/main" id="{E3B3F07E-2F86-B3B8-385F-40A45D94DD7D}"/>
              </a:ext>
            </a:extLst>
          </p:cNvPr>
          <p:cNvSpPr>
            <a:spLocks noGrp="1"/>
          </p:cNvSpPr>
          <p:nvPr>
            <p:ph type="body" sz="quarter" idx="46" hasCustomPrompt="1"/>
          </p:nvPr>
        </p:nvSpPr>
        <p:spPr>
          <a:xfrm>
            <a:off x="6497545"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0" name="Text Placeholder 7">
            <a:extLst>
              <a:ext uri="{FF2B5EF4-FFF2-40B4-BE49-F238E27FC236}">
                <a16:creationId xmlns:a16="http://schemas.microsoft.com/office/drawing/2014/main" id="{C354ED1E-7101-A2C4-CF3C-C569CD7420BA}"/>
              </a:ext>
            </a:extLst>
          </p:cNvPr>
          <p:cNvSpPr>
            <a:spLocks noGrp="1"/>
          </p:cNvSpPr>
          <p:nvPr>
            <p:ph type="body" sz="quarter" idx="47" hasCustomPrompt="1"/>
          </p:nvPr>
        </p:nvSpPr>
        <p:spPr>
          <a:xfrm>
            <a:off x="6497545" y="315879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1" name="Text Placeholder 7">
            <a:extLst>
              <a:ext uri="{FF2B5EF4-FFF2-40B4-BE49-F238E27FC236}">
                <a16:creationId xmlns:a16="http://schemas.microsoft.com/office/drawing/2014/main" id="{1B682A25-A605-111E-5576-DE0B27A095B0}"/>
              </a:ext>
            </a:extLst>
          </p:cNvPr>
          <p:cNvSpPr>
            <a:spLocks noGrp="1"/>
          </p:cNvSpPr>
          <p:nvPr>
            <p:ph type="body" sz="quarter" idx="48" hasCustomPrompt="1"/>
          </p:nvPr>
        </p:nvSpPr>
        <p:spPr>
          <a:xfrm>
            <a:off x="6497545" y="34112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Title 4">
            <a:extLst>
              <a:ext uri="{FF2B5EF4-FFF2-40B4-BE49-F238E27FC236}">
                <a16:creationId xmlns:a16="http://schemas.microsoft.com/office/drawing/2014/main" id="{EC6D48D7-DCC6-D403-1F47-D56C0A5BCEBB}"/>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3532ED43-52E1-9743-DE58-FDB4B30191C7}"/>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2" name="Footer Placeholder 2">
            <a:extLst>
              <a:ext uri="{FF2B5EF4-FFF2-40B4-BE49-F238E27FC236}">
                <a16:creationId xmlns:a16="http://schemas.microsoft.com/office/drawing/2014/main" id="{9921BF80-E03F-AC2B-0F25-2BC24936822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222294457"/>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eople Slide x4">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8B7DB8-D46F-D1F8-C406-C9DD9749C282}"/>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0602"/>
            <a:ext cx="9144000" cy="3157211"/>
          </a:xfrm>
          <a:prstGeom prst="rect">
            <a:avLst/>
          </a:prstGeom>
        </p:spPr>
      </p:pic>
      <p:sp>
        <p:nvSpPr>
          <p:cNvPr id="2" name="Rectangle 1">
            <a:extLst>
              <a:ext uri="{FF2B5EF4-FFF2-40B4-BE49-F238E27FC236}">
                <a16:creationId xmlns:a16="http://schemas.microsoft.com/office/drawing/2014/main" id="{85E9C559-A360-FF08-11A2-A92921893C84}"/>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1008774"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635620"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635620"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635620"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Picture Placeholder 4">
            <a:extLst>
              <a:ext uri="{FF2B5EF4-FFF2-40B4-BE49-F238E27FC236}">
                <a16:creationId xmlns:a16="http://schemas.microsoft.com/office/drawing/2014/main" id="{0941BA12-A0DD-4C25-35E5-77A79FE900DB}"/>
              </a:ext>
            </a:extLst>
          </p:cNvPr>
          <p:cNvSpPr>
            <a:spLocks noGrp="1"/>
          </p:cNvSpPr>
          <p:nvPr>
            <p:ph type="pic" sz="quarter" idx="41" hasCustomPrompt="1"/>
          </p:nvPr>
        </p:nvSpPr>
        <p:spPr>
          <a:xfrm>
            <a:off x="3019607"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3" name="Text Placeholder 7">
            <a:extLst>
              <a:ext uri="{FF2B5EF4-FFF2-40B4-BE49-F238E27FC236}">
                <a16:creationId xmlns:a16="http://schemas.microsoft.com/office/drawing/2014/main" id="{7AA3FDFA-D1F1-91A2-A790-018CC50A6AE5}"/>
              </a:ext>
            </a:extLst>
          </p:cNvPr>
          <p:cNvSpPr>
            <a:spLocks noGrp="1"/>
          </p:cNvSpPr>
          <p:nvPr>
            <p:ph type="body" sz="quarter" idx="42" hasCustomPrompt="1"/>
          </p:nvPr>
        </p:nvSpPr>
        <p:spPr>
          <a:xfrm>
            <a:off x="2646453"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A8140FA1-CAEA-0C09-812A-679521CA4D12}"/>
              </a:ext>
            </a:extLst>
          </p:cNvPr>
          <p:cNvSpPr>
            <a:spLocks noGrp="1"/>
          </p:cNvSpPr>
          <p:nvPr>
            <p:ph type="body" sz="quarter" idx="43" hasCustomPrompt="1"/>
          </p:nvPr>
        </p:nvSpPr>
        <p:spPr>
          <a:xfrm>
            <a:off x="2646453"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5" name="Text Placeholder 7">
            <a:extLst>
              <a:ext uri="{FF2B5EF4-FFF2-40B4-BE49-F238E27FC236}">
                <a16:creationId xmlns:a16="http://schemas.microsoft.com/office/drawing/2014/main" id="{89191852-D74E-B8A7-48CF-1BF47AA2C51A}"/>
              </a:ext>
            </a:extLst>
          </p:cNvPr>
          <p:cNvSpPr>
            <a:spLocks noGrp="1"/>
          </p:cNvSpPr>
          <p:nvPr>
            <p:ph type="body" sz="quarter" idx="44" hasCustomPrompt="1"/>
          </p:nvPr>
        </p:nvSpPr>
        <p:spPr>
          <a:xfrm>
            <a:off x="2646453"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2" name="Picture Placeholder 21">
            <a:extLst>
              <a:ext uri="{FF2B5EF4-FFF2-40B4-BE49-F238E27FC236}">
                <a16:creationId xmlns:a16="http://schemas.microsoft.com/office/drawing/2014/main" id="{A7FC7A3F-8F66-32C9-0AD8-9B428EDD8467}"/>
              </a:ext>
            </a:extLst>
          </p:cNvPr>
          <p:cNvSpPr>
            <a:spLocks noGrp="1"/>
          </p:cNvSpPr>
          <p:nvPr>
            <p:ph type="pic" sz="quarter" idx="45" hasCustomPrompt="1"/>
          </p:nvPr>
        </p:nvSpPr>
        <p:spPr>
          <a:xfrm>
            <a:off x="5030440"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3" name="Text Placeholder 7">
            <a:extLst>
              <a:ext uri="{FF2B5EF4-FFF2-40B4-BE49-F238E27FC236}">
                <a16:creationId xmlns:a16="http://schemas.microsoft.com/office/drawing/2014/main" id="{D3C04B21-0E9D-0B76-414B-F8A47FD80C04}"/>
              </a:ext>
            </a:extLst>
          </p:cNvPr>
          <p:cNvSpPr>
            <a:spLocks noGrp="1"/>
          </p:cNvSpPr>
          <p:nvPr>
            <p:ph type="body" sz="quarter" idx="46" hasCustomPrompt="1"/>
          </p:nvPr>
        </p:nvSpPr>
        <p:spPr>
          <a:xfrm>
            <a:off x="4657286"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4" name="Text Placeholder 7">
            <a:extLst>
              <a:ext uri="{FF2B5EF4-FFF2-40B4-BE49-F238E27FC236}">
                <a16:creationId xmlns:a16="http://schemas.microsoft.com/office/drawing/2014/main" id="{4C1EAEA5-A79E-9613-08D4-46AC738889A8}"/>
              </a:ext>
            </a:extLst>
          </p:cNvPr>
          <p:cNvSpPr>
            <a:spLocks noGrp="1"/>
          </p:cNvSpPr>
          <p:nvPr>
            <p:ph type="body" sz="quarter" idx="47" hasCustomPrompt="1"/>
          </p:nvPr>
        </p:nvSpPr>
        <p:spPr>
          <a:xfrm>
            <a:off x="4657286"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5" name="Text Placeholder 7">
            <a:extLst>
              <a:ext uri="{FF2B5EF4-FFF2-40B4-BE49-F238E27FC236}">
                <a16:creationId xmlns:a16="http://schemas.microsoft.com/office/drawing/2014/main" id="{5CC217D1-D9C4-701E-BBF4-F6D5D0F1A234}"/>
              </a:ext>
            </a:extLst>
          </p:cNvPr>
          <p:cNvSpPr>
            <a:spLocks noGrp="1"/>
          </p:cNvSpPr>
          <p:nvPr>
            <p:ph type="body" sz="quarter" idx="48" hasCustomPrompt="1"/>
          </p:nvPr>
        </p:nvSpPr>
        <p:spPr>
          <a:xfrm>
            <a:off x="4657286"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6" name="Picture Placeholder 25">
            <a:extLst>
              <a:ext uri="{FF2B5EF4-FFF2-40B4-BE49-F238E27FC236}">
                <a16:creationId xmlns:a16="http://schemas.microsoft.com/office/drawing/2014/main" id="{2AD8CBCE-DD98-0D9D-DB17-5807FED65B3E}"/>
              </a:ext>
            </a:extLst>
          </p:cNvPr>
          <p:cNvSpPr>
            <a:spLocks noGrp="1"/>
          </p:cNvSpPr>
          <p:nvPr>
            <p:ph type="pic" sz="quarter" idx="49" hasCustomPrompt="1"/>
          </p:nvPr>
        </p:nvSpPr>
        <p:spPr>
          <a:xfrm>
            <a:off x="7041274"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7" name="Text Placeholder 7">
            <a:extLst>
              <a:ext uri="{FF2B5EF4-FFF2-40B4-BE49-F238E27FC236}">
                <a16:creationId xmlns:a16="http://schemas.microsoft.com/office/drawing/2014/main" id="{FEB77071-3A59-4530-1CB0-7AB6A67F90D2}"/>
              </a:ext>
            </a:extLst>
          </p:cNvPr>
          <p:cNvSpPr>
            <a:spLocks noGrp="1"/>
          </p:cNvSpPr>
          <p:nvPr>
            <p:ph type="body" sz="quarter" idx="50" hasCustomPrompt="1"/>
          </p:nvPr>
        </p:nvSpPr>
        <p:spPr>
          <a:xfrm>
            <a:off x="6668120"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8" name="Text Placeholder 7">
            <a:extLst>
              <a:ext uri="{FF2B5EF4-FFF2-40B4-BE49-F238E27FC236}">
                <a16:creationId xmlns:a16="http://schemas.microsoft.com/office/drawing/2014/main" id="{77BB4E23-98D5-9A6A-150F-0BA818BF8FFD}"/>
              </a:ext>
            </a:extLst>
          </p:cNvPr>
          <p:cNvSpPr>
            <a:spLocks noGrp="1"/>
          </p:cNvSpPr>
          <p:nvPr>
            <p:ph type="body" sz="quarter" idx="51" hasCustomPrompt="1"/>
          </p:nvPr>
        </p:nvSpPr>
        <p:spPr>
          <a:xfrm>
            <a:off x="6668120"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9" name="Text Placeholder 7">
            <a:extLst>
              <a:ext uri="{FF2B5EF4-FFF2-40B4-BE49-F238E27FC236}">
                <a16:creationId xmlns:a16="http://schemas.microsoft.com/office/drawing/2014/main" id="{F7374B0F-41AD-08C2-05E5-AD1542B3C2DF}"/>
              </a:ext>
            </a:extLst>
          </p:cNvPr>
          <p:cNvSpPr>
            <a:spLocks noGrp="1"/>
          </p:cNvSpPr>
          <p:nvPr>
            <p:ph type="body" sz="quarter" idx="52" hasCustomPrompt="1"/>
          </p:nvPr>
        </p:nvSpPr>
        <p:spPr>
          <a:xfrm>
            <a:off x="6668120"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6" name="Title 15">
            <a:extLst>
              <a:ext uri="{FF2B5EF4-FFF2-40B4-BE49-F238E27FC236}">
                <a16:creationId xmlns:a16="http://schemas.microsoft.com/office/drawing/2014/main" id="{5764CE62-C5A5-2A42-B08C-42BF7A2D4A24}"/>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F347723F-8E39-71C3-71BE-2AE858E52E0A}"/>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7" name="Footer Placeholder 2">
            <a:extLst>
              <a:ext uri="{FF2B5EF4-FFF2-40B4-BE49-F238E27FC236}">
                <a16:creationId xmlns:a16="http://schemas.microsoft.com/office/drawing/2014/main" id="{79DAC1D5-0E03-CE70-02F8-5BEB45BFBA6A}"/>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2999295694"/>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eople Slide x4">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DCB50C24-FE1C-28E2-6029-DFF704FC91C4}"/>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286"/>
            <a:ext cx="9144000" cy="3157212"/>
          </a:xfrm>
          <a:prstGeom prst="rect">
            <a:avLst/>
          </a:prstGeom>
        </p:spPr>
      </p:pic>
      <p:sp>
        <p:nvSpPr>
          <p:cNvPr id="9" name="Rectangle 8">
            <a:extLst>
              <a:ext uri="{FF2B5EF4-FFF2-40B4-BE49-F238E27FC236}">
                <a16:creationId xmlns:a16="http://schemas.microsoft.com/office/drawing/2014/main" id="{0BCE6498-2873-063E-CA0A-573EAC6FC34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1008774"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635620"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635620"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635620"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Picture Placeholder 4">
            <a:extLst>
              <a:ext uri="{FF2B5EF4-FFF2-40B4-BE49-F238E27FC236}">
                <a16:creationId xmlns:a16="http://schemas.microsoft.com/office/drawing/2014/main" id="{0941BA12-A0DD-4C25-35E5-77A79FE900DB}"/>
              </a:ext>
            </a:extLst>
          </p:cNvPr>
          <p:cNvSpPr>
            <a:spLocks noGrp="1"/>
          </p:cNvSpPr>
          <p:nvPr>
            <p:ph type="pic" sz="quarter" idx="41" hasCustomPrompt="1"/>
          </p:nvPr>
        </p:nvSpPr>
        <p:spPr>
          <a:xfrm>
            <a:off x="3019607"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3" name="Text Placeholder 7">
            <a:extLst>
              <a:ext uri="{FF2B5EF4-FFF2-40B4-BE49-F238E27FC236}">
                <a16:creationId xmlns:a16="http://schemas.microsoft.com/office/drawing/2014/main" id="{7AA3FDFA-D1F1-91A2-A790-018CC50A6AE5}"/>
              </a:ext>
            </a:extLst>
          </p:cNvPr>
          <p:cNvSpPr>
            <a:spLocks noGrp="1"/>
          </p:cNvSpPr>
          <p:nvPr>
            <p:ph type="body" sz="quarter" idx="42" hasCustomPrompt="1"/>
          </p:nvPr>
        </p:nvSpPr>
        <p:spPr>
          <a:xfrm>
            <a:off x="2646453"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A8140FA1-CAEA-0C09-812A-679521CA4D12}"/>
              </a:ext>
            </a:extLst>
          </p:cNvPr>
          <p:cNvSpPr>
            <a:spLocks noGrp="1"/>
          </p:cNvSpPr>
          <p:nvPr>
            <p:ph type="body" sz="quarter" idx="43" hasCustomPrompt="1"/>
          </p:nvPr>
        </p:nvSpPr>
        <p:spPr>
          <a:xfrm>
            <a:off x="2646453"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5" name="Text Placeholder 7">
            <a:extLst>
              <a:ext uri="{FF2B5EF4-FFF2-40B4-BE49-F238E27FC236}">
                <a16:creationId xmlns:a16="http://schemas.microsoft.com/office/drawing/2014/main" id="{89191852-D74E-B8A7-48CF-1BF47AA2C51A}"/>
              </a:ext>
            </a:extLst>
          </p:cNvPr>
          <p:cNvSpPr>
            <a:spLocks noGrp="1"/>
          </p:cNvSpPr>
          <p:nvPr>
            <p:ph type="body" sz="quarter" idx="44" hasCustomPrompt="1"/>
          </p:nvPr>
        </p:nvSpPr>
        <p:spPr>
          <a:xfrm>
            <a:off x="2646453"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2" name="Picture Placeholder 21">
            <a:extLst>
              <a:ext uri="{FF2B5EF4-FFF2-40B4-BE49-F238E27FC236}">
                <a16:creationId xmlns:a16="http://schemas.microsoft.com/office/drawing/2014/main" id="{A7FC7A3F-8F66-32C9-0AD8-9B428EDD8467}"/>
              </a:ext>
            </a:extLst>
          </p:cNvPr>
          <p:cNvSpPr>
            <a:spLocks noGrp="1"/>
          </p:cNvSpPr>
          <p:nvPr>
            <p:ph type="pic" sz="quarter" idx="45" hasCustomPrompt="1"/>
          </p:nvPr>
        </p:nvSpPr>
        <p:spPr>
          <a:xfrm>
            <a:off x="5030440"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3" name="Text Placeholder 7">
            <a:extLst>
              <a:ext uri="{FF2B5EF4-FFF2-40B4-BE49-F238E27FC236}">
                <a16:creationId xmlns:a16="http://schemas.microsoft.com/office/drawing/2014/main" id="{D3C04B21-0E9D-0B76-414B-F8A47FD80C04}"/>
              </a:ext>
            </a:extLst>
          </p:cNvPr>
          <p:cNvSpPr>
            <a:spLocks noGrp="1"/>
          </p:cNvSpPr>
          <p:nvPr>
            <p:ph type="body" sz="quarter" idx="46" hasCustomPrompt="1"/>
          </p:nvPr>
        </p:nvSpPr>
        <p:spPr>
          <a:xfrm>
            <a:off x="4657286"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4" name="Text Placeholder 7">
            <a:extLst>
              <a:ext uri="{FF2B5EF4-FFF2-40B4-BE49-F238E27FC236}">
                <a16:creationId xmlns:a16="http://schemas.microsoft.com/office/drawing/2014/main" id="{4C1EAEA5-A79E-9613-08D4-46AC738889A8}"/>
              </a:ext>
            </a:extLst>
          </p:cNvPr>
          <p:cNvSpPr>
            <a:spLocks noGrp="1"/>
          </p:cNvSpPr>
          <p:nvPr>
            <p:ph type="body" sz="quarter" idx="47" hasCustomPrompt="1"/>
          </p:nvPr>
        </p:nvSpPr>
        <p:spPr>
          <a:xfrm>
            <a:off x="4657286"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5" name="Text Placeholder 7">
            <a:extLst>
              <a:ext uri="{FF2B5EF4-FFF2-40B4-BE49-F238E27FC236}">
                <a16:creationId xmlns:a16="http://schemas.microsoft.com/office/drawing/2014/main" id="{5CC217D1-D9C4-701E-BBF4-F6D5D0F1A234}"/>
              </a:ext>
            </a:extLst>
          </p:cNvPr>
          <p:cNvSpPr>
            <a:spLocks noGrp="1"/>
          </p:cNvSpPr>
          <p:nvPr>
            <p:ph type="body" sz="quarter" idx="48" hasCustomPrompt="1"/>
          </p:nvPr>
        </p:nvSpPr>
        <p:spPr>
          <a:xfrm>
            <a:off x="4657286"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6" name="Picture Placeholder 25">
            <a:extLst>
              <a:ext uri="{FF2B5EF4-FFF2-40B4-BE49-F238E27FC236}">
                <a16:creationId xmlns:a16="http://schemas.microsoft.com/office/drawing/2014/main" id="{2AD8CBCE-DD98-0D9D-DB17-5807FED65B3E}"/>
              </a:ext>
            </a:extLst>
          </p:cNvPr>
          <p:cNvSpPr>
            <a:spLocks noGrp="1"/>
          </p:cNvSpPr>
          <p:nvPr>
            <p:ph type="pic" sz="quarter" idx="49" hasCustomPrompt="1"/>
          </p:nvPr>
        </p:nvSpPr>
        <p:spPr>
          <a:xfrm>
            <a:off x="7041274" y="1604121"/>
            <a:ext cx="1078288" cy="1078288"/>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7" name="Text Placeholder 7">
            <a:extLst>
              <a:ext uri="{FF2B5EF4-FFF2-40B4-BE49-F238E27FC236}">
                <a16:creationId xmlns:a16="http://schemas.microsoft.com/office/drawing/2014/main" id="{FEB77071-3A59-4530-1CB0-7AB6A67F90D2}"/>
              </a:ext>
            </a:extLst>
          </p:cNvPr>
          <p:cNvSpPr>
            <a:spLocks noGrp="1"/>
          </p:cNvSpPr>
          <p:nvPr>
            <p:ph type="body" sz="quarter" idx="50" hasCustomPrompt="1"/>
          </p:nvPr>
        </p:nvSpPr>
        <p:spPr>
          <a:xfrm>
            <a:off x="6668120" y="2914457"/>
            <a:ext cx="1824596"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8" name="Text Placeholder 7">
            <a:extLst>
              <a:ext uri="{FF2B5EF4-FFF2-40B4-BE49-F238E27FC236}">
                <a16:creationId xmlns:a16="http://schemas.microsoft.com/office/drawing/2014/main" id="{77BB4E23-98D5-9A6A-150F-0BA818BF8FFD}"/>
              </a:ext>
            </a:extLst>
          </p:cNvPr>
          <p:cNvSpPr>
            <a:spLocks noGrp="1"/>
          </p:cNvSpPr>
          <p:nvPr>
            <p:ph type="body" sz="quarter" idx="51" hasCustomPrompt="1"/>
          </p:nvPr>
        </p:nvSpPr>
        <p:spPr>
          <a:xfrm>
            <a:off x="6668120" y="3152442"/>
            <a:ext cx="1824596"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9" name="Text Placeholder 7">
            <a:extLst>
              <a:ext uri="{FF2B5EF4-FFF2-40B4-BE49-F238E27FC236}">
                <a16:creationId xmlns:a16="http://schemas.microsoft.com/office/drawing/2014/main" id="{F7374B0F-41AD-08C2-05E5-AD1542B3C2DF}"/>
              </a:ext>
            </a:extLst>
          </p:cNvPr>
          <p:cNvSpPr>
            <a:spLocks noGrp="1"/>
          </p:cNvSpPr>
          <p:nvPr>
            <p:ph type="body" sz="quarter" idx="52" hasCustomPrompt="1"/>
          </p:nvPr>
        </p:nvSpPr>
        <p:spPr>
          <a:xfrm>
            <a:off x="6668120" y="3398566"/>
            <a:ext cx="1824596"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16" name="Title 15">
            <a:extLst>
              <a:ext uri="{FF2B5EF4-FFF2-40B4-BE49-F238E27FC236}">
                <a16:creationId xmlns:a16="http://schemas.microsoft.com/office/drawing/2014/main" id="{5764CE62-C5A5-2A42-B08C-42BF7A2D4A24}"/>
              </a:ext>
            </a:extLst>
          </p:cNvPr>
          <p:cNvSpPr>
            <a:spLocks noGrp="1"/>
          </p:cNvSpPr>
          <p:nvPr>
            <p:ph type="title"/>
          </p:nvPr>
        </p:nvSpPr>
        <p:spPr/>
        <p:txBody>
          <a:bodyPr/>
          <a:lstStyle/>
          <a:p>
            <a:r>
              <a:rPr lang="en-GB"/>
              <a:t>Click to edit Master title style</a:t>
            </a:r>
          </a:p>
        </p:txBody>
      </p:sp>
      <p:sp>
        <p:nvSpPr>
          <p:cNvPr id="17" name="Text Placeholder 9">
            <a:extLst>
              <a:ext uri="{FF2B5EF4-FFF2-40B4-BE49-F238E27FC236}">
                <a16:creationId xmlns:a16="http://schemas.microsoft.com/office/drawing/2014/main" id="{F347723F-8E39-71C3-71BE-2AE858E52E0A}"/>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7" name="Footer Placeholder 2">
            <a:extLst>
              <a:ext uri="{FF2B5EF4-FFF2-40B4-BE49-F238E27FC236}">
                <a16:creationId xmlns:a16="http://schemas.microsoft.com/office/drawing/2014/main" id="{E4909363-4CFE-E516-7993-66D19E6B73E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1224882833"/>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eople Slide x5">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B4F805-ADC8-5579-F759-6F58ADBF94CB}"/>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3144"/>
            <a:ext cx="9144000" cy="3157211"/>
          </a:xfrm>
          <a:prstGeom prst="rect">
            <a:avLst/>
          </a:prstGeom>
        </p:spPr>
      </p:pic>
      <p:sp>
        <p:nvSpPr>
          <p:cNvPr id="9" name="Rectangle 8">
            <a:extLst>
              <a:ext uri="{FF2B5EF4-FFF2-40B4-BE49-F238E27FC236}">
                <a16:creationId xmlns:a16="http://schemas.microsoft.com/office/drawing/2014/main" id="{A8D4F97D-DFDD-6D74-674A-8B59943B653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826633"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625266"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625266"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625266"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Picture Placeholder 4">
            <a:extLst>
              <a:ext uri="{FF2B5EF4-FFF2-40B4-BE49-F238E27FC236}">
                <a16:creationId xmlns:a16="http://schemas.microsoft.com/office/drawing/2014/main" id="{0941BA12-A0DD-4C25-35E5-77A79FE900DB}"/>
              </a:ext>
            </a:extLst>
          </p:cNvPr>
          <p:cNvSpPr>
            <a:spLocks noGrp="1"/>
          </p:cNvSpPr>
          <p:nvPr>
            <p:ph type="pic" sz="quarter" idx="41" hasCustomPrompt="1"/>
          </p:nvPr>
        </p:nvSpPr>
        <p:spPr>
          <a:xfrm>
            <a:off x="2465884"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3" name="Text Placeholder 7">
            <a:extLst>
              <a:ext uri="{FF2B5EF4-FFF2-40B4-BE49-F238E27FC236}">
                <a16:creationId xmlns:a16="http://schemas.microsoft.com/office/drawing/2014/main" id="{7AA3FDFA-D1F1-91A2-A790-018CC50A6AE5}"/>
              </a:ext>
            </a:extLst>
          </p:cNvPr>
          <p:cNvSpPr>
            <a:spLocks noGrp="1"/>
          </p:cNvSpPr>
          <p:nvPr>
            <p:ph type="body" sz="quarter" idx="42" hasCustomPrompt="1"/>
          </p:nvPr>
        </p:nvSpPr>
        <p:spPr>
          <a:xfrm>
            <a:off x="2264517"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A8140FA1-CAEA-0C09-812A-679521CA4D12}"/>
              </a:ext>
            </a:extLst>
          </p:cNvPr>
          <p:cNvSpPr>
            <a:spLocks noGrp="1"/>
          </p:cNvSpPr>
          <p:nvPr>
            <p:ph type="body" sz="quarter" idx="43" hasCustomPrompt="1"/>
          </p:nvPr>
        </p:nvSpPr>
        <p:spPr>
          <a:xfrm>
            <a:off x="2264517"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5" name="Text Placeholder 7">
            <a:extLst>
              <a:ext uri="{FF2B5EF4-FFF2-40B4-BE49-F238E27FC236}">
                <a16:creationId xmlns:a16="http://schemas.microsoft.com/office/drawing/2014/main" id="{89191852-D74E-B8A7-48CF-1BF47AA2C51A}"/>
              </a:ext>
            </a:extLst>
          </p:cNvPr>
          <p:cNvSpPr>
            <a:spLocks noGrp="1"/>
          </p:cNvSpPr>
          <p:nvPr>
            <p:ph type="body" sz="quarter" idx="44" hasCustomPrompt="1"/>
          </p:nvPr>
        </p:nvSpPr>
        <p:spPr>
          <a:xfrm>
            <a:off x="2264517"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2" name="Picture Placeholder 21">
            <a:extLst>
              <a:ext uri="{FF2B5EF4-FFF2-40B4-BE49-F238E27FC236}">
                <a16:creationId xmlns:a16="http://schemas.microsoft.com/office/drawing/2014/main" id="{A7FC7A3F-8F66-32C9-0AD8-9B428EDD8467}"/>
              </a:ext>
            </a:extLst>
          </p:cNvPr>
          <p:cNvSpPr>
            <a:spLocks noGrp="1"/>
          </p:cNvSpPr>
          <p:nvPr>
            <p:ph type="pic" sz="quarter" idx="45" hasCustomPrompt="1"/>
          </p:nvPr>
        </p:nvSpPr>
        <p:spPr>
          <a:xfrm>
            <a:off x="4105135"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3" name="Text Placeholder 7">
            <a:extLst>
              <a:ext uri="{FF2B5EF4-FFF2-40B4-BE49-F238E27FC236}">
                <a16:creationId xmlns:a16="http://schemas.microsoft.com/office/drawing/2014/main" id="{D3C04B21-0E9D-0B76-414B-F8A47FD80C04}"/>
              </a:ext>
            </a:extLst>
          </p:cNvPr>
          <p:cNvSpPr>
            <a:spLocks noGrp="1"/>
          </p:cNvSpPr>
          <p:nvPr>
            <p:ph type="body" sz="quarter" idx="46" hasCustomPrompt="1"/>
          </p:nvPr>
        </p:nvSpPr>
        <p:spPr>
          <a:xfrm>
            <a:off x="3903768"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4" name="Text Placeholder 7">
            <a:extLst>
              <a:ext uri="{FF2B5EF4-FFF2-40B4-BE49-F238E27FC236}">
                <a16:creationId xmlns:a16="http://schemas.microsoft.com/office/drawing/2014/main" id="{4C1EAEA5-A79E-9613-08D4-46AC738889A8}"/>
              </a:ext>
            </a:extLst>
          </p:cNvPr>
          <p:cNvSpPr>
            <a:spLocks noGrp="1"/>
          </p:cNvSpPr>
          <p:nvPr>
            <p:ph type="body" sz="quarter" idx="47" hasCustomPrompt="1"/>
          </p:nvPr>
        </p:nvSpPr>
        <p:spPr>
          <a:xfrm>
            <a:off x="3903768"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5" name="Text Placeholder 7">
            <a:extLst>
              <a:ext uri="{FF2B5EF4-FFF2-40B4-BE49-F238E27FC236}">
                <a16:creationId xmlns:a16="http://schemas.microsoft.com/office/drawing/2014/main" id="{5CC217D1-D9C4-701E-BBF4-F6D5D0F1A234}"/>
              </a:ext>
            </a:extLst>
          </p:cNvPr>
          <p:cNvSpPr>
            <a:spLocks noGrp="1"/>
          </p:cNvSpPr>
          <p:nvPr>
            <p:ph type="body" sz="quarter" idx="48" hasCustomPrompt="1"/>
          </p:nvPr>
        </p:nvSpPr>
        <p:spPr>
          <a:xfrm>
            <a:off x="3903768"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6" name="Picture Placeholder 25">
            <a:extLst>
              <a:ext uri="{FF2B5EF4-FFF2-40B4-BE49-F238E27FC236}">
                <a16:creationId xmlns:a16="http://schemas.microsoft.com/office/drawing/2014/main" id="{2AD8CBCE-DD98-0D9D-DB17-5807FED65B3E}"/>
              </a:ext>
            </a:extLst>
          </p:cNvPr>
          <p:cNvSpPr>
            <a:spLocks noGrp="1"/>
          </p:cNvSpPr>
          <p:nvPr>
            <p:ph type="pic" sz="quarter" idx="49" hasCustomPrompt="1"/>
          </p:nvPr>
        </p:nvSpPr>
        <p:spPr>
          <a:xfrm>
            <a:off x="5744386"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7" name="Text Placeholder 7">
            <a:extLst>
              <a:ext uri="{FF2B5EF4-FFF2-40B4-BE49-F238E27FC236}">
                <a16:creationId xmlns:a16="http://schemas.microsoft.com/office/drawing/2014/main" id="{FEB77071-3A59-4530-1CB0-7AB6A67F90D2}"/>
              </a:ext>
            </a:extLst>
          </p:cNvPr>
          <p:cNvSpPr>
            <a:spLocks noGrp="1"/>
          </p:cNvSpPr>
          <p:nvPr>
            <p:ph type="body" sz="quarter" idx="50" hasCustomPrompt="1"/>
          </p:nvPr>
        </p:nvSpPr>
        <p:spPr>
          <a:xfrm>
            <a:off x="5543019"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8" name="Text Placeholder 7">
            <a:extLst>
              <a:ext uri="{FF2B5EF4-FFF2-40B4-BE49-F238E27FC236}">
                <a16:creationId xmlns:a16="http://schemas.microsoft.com/office/drawing/2014/main" id="{77BB4E23-98D5-9A6A-150F-0BA818BF8FFD}"/>
              </a:ext>
            </a:extLst>
          </p:cNvPr>
          <p:cNvSpPr>
            <a:spLocks noGrp="1"/>
          </p:cNvSpPr>
          <p:nvPr>
            <p:ph type="body" sz="quarter" idx="51" hasCustomPrompt="1"/>
          </p:nvPr>
        </p:nvSpPr>
        <p:spPr>
          <a:xfrm>
            <a:off x="5543019"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9" name="Text Placeholder 7">
            <a:extLst>
              <a:ext uri="{FF2B5EF4-FFF2-40B4-BE49-F238E27FC236}">
                <a16:creationId xmlns:a16="http://schemas.microsoft.com/office/drawing/2014/main" id="{F7374B0F-41AD-08C2-05E5-AD1542B3C2DF}"/>
              </a:ext>
            </a:extLst>
          </p:cNvPr>
          <p:cNvSpPr>
            <a:spLocks noGrp="1"/>
          </p:cNvSpPr>
          <p:nvPr>
            <p:ph type="body" sz="quarter" idx="52" hasCustomPrompt="1"/>
          </p:nvPr>
        </p:nvSpPr>
        <p:spPr>
          <a:xfrm>
            <a:off x="5543019"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3" name="Picture Placeholder 2">
            <a:extLst>
              <a:ext uri="{FF2B5EF4-FFF2-40B4-BE49-F238E27FC236}">
                <a16:creationId xmlns:a16="http://schemas.microsoft.com/office/drawing/2014/main" id="{B78F6FF0-1C5A-104D-EC4F-845E51A92356}"/>
              </a:ext>
            </a:extLst>
          </p:cNvPr>
          <p:cNvSpPr>
            <a:spLocks noGrp="1"/>
          </p:cNvSpPr>
          <p:nvPr>
            <p:ph type="pic" sz="quarter" idx="53" hasCustomPrompt="1"/>
          </p:nvPr>
        </p:nvSpPr>
        <p:spPr>
          <a:xfrm>
            <a:off x="7383637"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6" name="Text Placeholder 7">
            <a:extLst>
              <a:ext uri="{FF2B5EF4-FFF2-40B4-BE49-F238E27FC236}">
                <a16:creationId xmlns:a16="http://schemas.microsoft.com/office/drawing/2014/main" id="{40E09B24-3D1D-FF1C-A665-932516523829}"/>
              </a:ext>
            </a:extLst>
          </p:cNvPr>
          <p:cNvSpPr>
            <a:spLocks noGrp="1"/>
          </p:cNvSpPr>
          <p:nvPr>
            <p:ph type="body" sz="quarter" idx="54" hasCustomPrompt="1"/>
          </p:nvPr>
        </p:nvSpPr>
        <p:spPr>
          <a:xfrm>
            <a:off x="7182270"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7" name="Text Placeholder 7">
            <a:extLst>
              <a:ext uri="{FF2B5EF4-FFF2-40B4-BE49-F238E27FC236}">
                <a16:creationId xmlns:a16="http://schemas.microsoft.com/office/drawing/2014/main" id="{968B7E9F-59AF-0B23-A793-ADABA17040C1}"/>
              </a:ext>
            </a:extLst>
          </p:cNvPr>
          <p:cNvSpPr>
            <a:spLocks noGrp="1"/>
          </p:cNvSpPr>
          <p:nvPr>
            <p:ph type="body" sz="quarter" idx="55" hasCustomPrompt="1"/>
          </p:nvPr>
        </p:nvSpPr>
        <p:spPr>
          <a:xfrm>
            <a:off x="7182270"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8" name="Text Placeholder 7">
            <a:extLst>
              <a:ext uri="{FF2B5EF4-FFF2-40B4-BE49-F238E27FC236}">
                <a16:creationId xmlns:a16="http://schemas.microsoft.com/office/drawing/2014/main" id="{130B9889-5B1B-E7E4-A906-455BC567E572}"/>
              </a:ext>
            </a:extLst>
          </p:cNvPr>
          <p:cNvSpPr>
            <a:spLocks noGrp="1"/>
          </p:cNvSpPr>
          <p:nvPr>
            <p:ph type="body" sz="quarter" idx="56" hasCustomPrompt="1"/>
          </p:nvPr>
        </p:nvSpPr>
        <p:spPr>
          <a:xfrm>
            <a:off x="7182270"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1" name="Title 20">
            <a:extLst>
              <a:ext uri="{FF2B5EF4-FFF2-40B4-BE49-F238E27FC236}">
                <a16:creationId xmlns:a16="http://schemas.microsoft.com/office/drawing/2014/main" id="{DC067779-95D6-C745-2719-22EB64AE315F}"/>
              </a:ext>
            </a:extLst>
          </p:cNvPr>
          <p:cNvSpPr>
            <a:spLocks noGrp="1"/>
          </p:cNvSpPr>
          <p:nvPr>
            <p:ph type="title"/>
          </p:nvPr>
        </p:nvSpPr>
        <p:spPr/>
        <p:txBody>
          <a:bodyPr/>
          <a:lstStyle/>
          <a:p>
            <a:r>
              <a:rPr lang="en-GB"/>
              <a:t>Click to edit Master title style</a:t>
            </a:r>
          </a:p>
        </p:txBody>
      </p:sp>
      <p:sp>
        <p:nvSpPr>
          <p:cNvPr id="30" name="Text Placeholder 9">
            <a:extLst>
              <a:ext uri="{FF2B5EF4-FFF2-40B4-BE49-F238E27FC236}">
                <a16:creationId xmlns:a16="http://schemas.microsoft.com/office/drawing/2014/main" id="{372AE4FA-6E68-E0D6-2D93-2C4FAD495982}"/>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2" name="Footer Placeholder 2">
            <a:extLst>
              <a:ext uri="{FF2B5EF4-FFF2-40B4-BE49-F238E27FC236}">
                <a16:creationId xmlns:a16="http://schemas.microsoft.com/office/drawing/2014/main" id="{8E0C8424-A842-2C7E-D550-AA139CE0BB63}"/>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491416031"/>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People Slide x5">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9ED721E5-2802-D047-2BCB-DA9C9BFB7879}"/>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286"/>
            <a:ext cx="9144000" cy="3157212"/>
          </a:xfrm>
          <a:prstGeom prst="rect">
            <a:avLst/>
          </a:prstGeom>
        </p:spPr>
      </p:pic>
      <p:sp>
        <p:nvSpPr>
          <p:cNvPr id="9" name="Rectangle 8">
            <a:extLst>
              <a:ext uri="{FF2B5EF4-FFF2-40B4-BE49-F238E27FC236}">
                <a16:creationId xmlns:a16="http://schemas.microsoft.com/office/drawing/2014/main" id="{30923D4F-2C09-90A7-9876-C3BAF8EF96B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Picture Placeholder 3">
            <a:extLst>
              <a:ext uri="{FF2B5EF4-FFF2-40B4-BE49-F238E27FC236}">
                <a16:creationId xmlns:a16="http://schemas.microsoft.com/office/drawing/2014/main" id="{80ECB7E2-C4F0-0364-09F5-2DE2811B7073}"/>
              </a:ext>
            </a:extLst>
          </p:cNvPr>
          <p:cNvSpPr>
            <a:spLocks noGrp="1"/>
          </p:cNvSpPr>
          <p:nvPr>
            <p:ph type="pic" sz="quarter" idx="36" hasCustomPrompt="1"/>
          </p:nvPr>
        </p:nvSpPr>
        <p:spPr>
          <a:xfrm>
            <a:off x="826633"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8" name="Text Placeholder 7">
            <a:extLst>
              <a:ext uri="{FF2B5EF4-FFF2-40B4-BE49-F238E27FC236}">
                <a16:creationId xmlns:a16="http://schemas.microsoft.com/office/drawing/2014/main" id="{00AE12FE-83B2-8302-B8F5-E3CA873DE4E6}"/>
              </a:ext>
            </a:extLst>
          </p:cNvPr>
          <p:cNvSpPr>
            <a:spLocks noGrp="1"/>
          </p:cNvSpPr>
          <p:nvPr>
            <p:ph type="body" sz="quarter" idx="38" hasCustomPrompt="1"/>
          </p:nvPr>
        </p:nvSpPr>
        <p:spPr>
          <a:xfrm>
            <a:off x="625266"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0" name="Text Placeholder 7">
            <a:extLst>
              <a:ext uri="{FF2B5EF4-FFF2-40B4-BE49-F238E27FC236}">
                <a16:creationId xmlns:a16="http://schemas.microsoft.com/office/drawing/2014/main" id="{0CF03159-C30C-31F7-6779-94D749A5DCDC}"/>
              </a:ext>
            </a:extLst>
          </p:cNvPr>
          <p:cNvSpPr>
            <a:spLocks noGrp="1"/>
          </p:cNvSpPr>
          <p:nvPr>
            <p:ph type="body" sz="quarter" idx="39" hasCustomPrompt="1"/>
          </p:nvPr>
        </p:nvSpPr>
        <p:spPr>
          <a:xfrm>
            <a:off x="625266"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1" name="Text Placeholder 7">
            <a:extLst>
              <a:ext uri="{FF2B5EF4-FFF2-40B4-BE49-F238E27FC236}">
                <a16:creationId xmlns:a16="http://schemas.microsoft.com/office/drawing/2014/main" id="{28F7E44C-B5C9-8A3B-BF70-AC05CCECB068}"/>
              </a:ext>
            </a:extLst>
          </p:cNvPr>
          <p:cNvSpPr>
            <a:spLocks noGrp="1"/>
          </p:cNvSpPr>
          <p:nvPr>
            <p:ph type="body" sz="quarter" idx="40" hasCustomPrompt="1"/>
          </p:nvPr>
        </p:nvSpPr>
        <p:spPr>
          <a:xfrm>
            <a:off x="625266"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5" name="Picture Placeholder 4">
            <a:extLst>
              <a:ext uri="{FF2B5EF4-FFF2-40B4-BE49-F238E27FC236}">
                <a16:creationId xmlns:a16="http://schemas.microsoft.com/office/drawing/2014/main" id="{0941BA12-A0DD-4C25-35E5-77A79FE900DB}"/>
              </a:ext>
            </a:extLst>
          </p:cNvPr>
          <p:cNvSpPr>
            <a:spLocks noGrp="1"/>
          </p:cNvSpPr>
          <p:nvPr>
            <p:ph type="pic" sz="quarter" idx="41" hasCustomPrompt="1"/>
          </p:nvPr>
        </p:nvSpPr>
        <p:spPr>
          <a:xfrm>
            <a:off x="2465884"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3" name="Text Placeholder 7">
            <a:extLst>
              <a:ext uri="{FF2B5EF4-FFF2-40B4-BE49-F238E27FC236}">
                <a16:creationId xmlns:a16="http://schemas.microsoft.com/office/drawing/2014/main" id="{7AA3FDFA-D1F1-91A2-A790-018CC50A6AE5}"/>
              </a:ext>
            </a:extLst>
          </p:cNvPr>
          <p:cNvSpPr>
            <a:spLocks noGrp="1"/>
          </p:cNvSpPr>
          <p:nvPr>
            <p:ph type="body" sz="quarter" idx="42" hasCustomPrompt="1"/>
          </p:nvPr>
        </p:nvSpPr>
        <p:spPr>
          <a:xfrm>
            <a:off x="2264517"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4" name="Text Placeholder 7">
            <a:extLst>
              <a:ext uri="{FF2B5EF4-FFF2-40B4-BE49-F238E27FC236}">
                <a16:creationId xmlns:a16="http://schemas.microsoft.com/office/drawing/2014/main" id="{A8140FA1-CAEA-0C09-812A-679521CA4D12}"/>
              </a:ext>
            </a:extLst>
          </p:cNvPr>
          <p:cNvSpPr>
            <a:spLocks noGrp="1"/>
          </p:cNvSpPr>
          <p:nvPr>
            <p:ph type="body" sz="quarter" idx="43" hasCustomPrompt="1"/>
          </p:nvPr>
        </p:nvSpPr>
        <p:spPr>
          <a:xfrm>
            <a:off x="2264517"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5" name="Text Placeholder 7">
            <a:extLst>
              <a:ext uri="{FF2B5EF4-FFF2-40B4-BE49-F238E27FC236}">
                <a16:creationId xmlns:a16="http://schemas.microsoft.com/office/drawing/2014/main" id="{89191852-D74E-B8A7-48CF-1BF47AA2C51A}"/>
              </a:ext>
            </a:extLst>
          </p:cNvPr>
          <p:cNvSpPr>
            <a:spLocks noGrp="1"/>
          </p:cNvSpPr>
          <p:nvPr>
            <p:ph type="body" sz="quarter" idx="44" hasCustomPrompt="1"/>
          </p:nvPr>
        </p:nvSpPr>
        <p:spPr>
          <a:xfrm>
            <a:off x="2264517"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2" name="Picture Placeholder 21">
            <a:extLst>
              <a:ext uri="{FF2B5EF4-FFF2-40B4-BE49-F238E27FC236}">
                <a16:creationId xmlns:a16="http://schemas.microsoft.com/office/drawing/2014/main" id="{A7FC7A3F-8F66-32C9-0AD8-9B428EDD8467}"/>
              </a:ext>
            </a:extLst>
          </p:cNvPr>
          <p:cNvSpPr>
            <a:spLocks noGrp="1"/>
          </p:cNvSpPr>
          <p:nvPr>
            <p:ph type="pic" sz="quarter" idx="45" hasCustomPrompt="1"/>
          </p:nvPr>
        </p:nvSpPr>
        <p:spPr>
          <a:xfrm>
            <a:off x="4105135"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3" name="Text Placeholder 7">
            <a:extLst>
              <a:ext uri="{FF2B5EF4-FFF2-40B4-BE49-F238E27FC236}">
                <a16:creationId xmlns:a16="http://schemas.microsoft.com/office/drawing/2014/main" id="{D3C04B21-0E9D-0B76-414B-F8A47FD80C04}"/>
              </a:ext>
            </a:extLst>
          </p:cNvPr>
          <p:cNvSpPr>
            <a:spLocks noGrp="1"/>
          </p:cNvSpPr>
          <p:nvPr>
            <p:ph type="body" sz="quarter" idx="46" hasCustomPrompt="1"/>
          </p:nvPr>
        </p:nvSpPr>
        <p:spPr>
          <a:xfrm>
            <a:off x="3903768"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4" name="Text Placeholder 7">
            <a:extLst>
              <a:ext uri="{FF2B5EF4-FFF2-40B4-BE49-F238E27FC236}">
                <a16:creationId xmlns:a16="http://schemas.microsoft.com/office/drawing/2014/main" id="{4C1EAEA5-A79E-9613-08D4-46AC738889A8}"/>
              </a:ext>
            </a:extLst>
          </p:cNvPr>
          <p:cNvSpPr>
            <a:spLocks noGrp="1"/>
          </p:cNvSpPr>
          <p:nvPr>
            <p:ph type="body" sz="quarter" idx="47" hasCustomPrompt="1"/>
          </p:nvPr>
        </p:nvSpPr>
        <p:spPr>
          <a:xfrm>
            <a:off x="3903768"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5" name="Text Placeholder 7">
            <a:extLst>
              <a:ext uri="{FF2B5EF4-FFF2-40B4-BE49-F238E27FC236}">
                <a16:creationId xmlns:a16="http://schemas.microsoft.com/office/drawing/2014/main" id="{5CC217D1-D9C4-701E-BBF4-F6D5D0F1A234}"/>
              </a:ext>
            </a:extLst>
          </p:cNvPr>
          <p:cNvSpPr>
            <a:spLocks noGrp="1"/>
          </p:cNvSpPr>
          <p:nvPr>
            <p:ph type="body" sz="quarter" idx="48" hasCustomPrompt="1"/>
          </p:nvPr>
        </p:nvSpPr>
        <p:spPr>
          <a:xfrm>
            <a:off x="3903768"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6" name="Picture Placeholder 25">
            <a:extLst>
              <a:ext uri="{FF2B5EF4-FFF2-40B4-BE49-F238E27FC236}">
                <a16:creationId xmlns:a16="http://schemas.microsoft.com/office/drawing/2014/main" id="{2AD8CBCE-DD98-0D9D-DB17-5807FED65B3E}"/>
              </a:ext>
            </a:extLst>
          </p:cNvPr>
          <p:cNvSpPr>
            <a:spLocks noGrp="1"/>
          </p:cNvSpPr>
          <p:nvPr>
            <p:ph type="pic" sz="quarter" idx="49" hasCustomPrompt="1"/>
          </p:nvPr>
        </p:nvSpPr>
        <p:spPr>
          <a:xfrm>
            <a:off x="5744386"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27" name="Text Placeholder 7">
            <a:extLst>
              <a:ext uri="{FF2B5EF4-FFF2-40B4-BE49-F238E27FC236}">
                <a16:creationId xmlns:a16="http://schemas.microsoft.com/office/drawing/2014/main" id="{FEB77071-3A59-4530-1CB0-7AB6A67F90D2}"/>
              </a:ext>
            </a:extLst>
          </p:cNvPr>
          <p:cNvSpPr>
            <a:spLocks noGrp="1"/>
          </p:cNvSpPr>
          <p:nvPr>
            <p:ph type="body" sz="quarter" idx="50" hasCustomPrompt="1"/>
          </p:nvPr>
        </p:nvSpPr>
        <p:spPr>
          <a:xfrm>
            <a:off x="5543019"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28" name="Text Placeholder 7">
            <a:extLst>
              <a:ext uri="{FF2B5EF4-FFF2-40B4-BE49-F238E27FC236}">
                <a16:creationId xmlns:a16="http://schemas.microsoft.com/office/drawing/2014/main" id="{77BB4E23-98D5-9A6A-150F-0BA818BF8FFD}"/>
              </a:ext>
            </a:extLst>
          </p:cNvPr>
          <p:cNvSpPr>
            <a:spLocks noGrp="1"/>
          </p:cNvSpPr>
          <p:nvPr>
            <p:ph type="body" sz="quarter" idx="51" hasCustomPrompt="1"/>
          </p:nvPr>
        </p:nvSpPr>
        <p:spPr>
          <a:xfrm>
            <a:off x="5543019"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29" name="Text Placeholder 7">
            <a:extLst>
              <a:ext uri="{FF2B5EF4-FFF2-40B4-BE49-F238E27FC236}">
                <a16:creationId xmlns:a16="http://schemas.microsoft.com/office/drawing/2014/main" id="{F7374B0F-41AD-08C2-05E5-AD1542B3C2DF}"/>
              </a:ext>
            </a:extLst>
          </p:cNvPr>
          <p:cNvSpPr>
            <a:spLocks noGrp="1"/>
          </p:cNvSpPr>
          <p:nvPr>
            <p:ph type="body" sz="quarter" idx="52" hasCustomPrompt="1"/>
          </p:nvPr>
        </p:nvSpPr>
        <p:spPr>
          <a:xfrm>
            <a:off x="5543019"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3" name="Picture Placeholder 2">
            <a:extLst>
              <a:ext uri="{FF2B5EF4-FFF2-40B4-BE49-F238E27FC236}">
                <a16:creationId xmlns:a16="http://schemas.microsoft.com/office/drawing/2014/main" id="{B78F6FF0-1C5A-104D-EC4F-845E51A92356}"/>
              </a:ext>
            </a:extLst>
          </p:cNvPr>
          <p:cNvSpPr>
            <a:spLocks noGrp="1"/>
          </p:cNvSpPr>
          <p:nvPr>
            <p:ph type="pic" sz="quarter" idx="53" hasCustomPrompt="1"/>
          </p:nvPr>
        </p:nvSpPr>
        <p:spPr>
          <a:xfrm>
            <a:off x="7383637" y="1676400"/>
            <a:ext cx="933730" cy="933730"/>
          </a:xfrm>
          <a:prstGeom prst="ellipse">
            <a:avLst/>
          </a:prstGeom>
          <a:solidFill>
            <a:schemeClr val="bg1">
              <a:lumMod val="85000"/>
            </a:schemeClr>
          </a:solidFill>
          <a:ln>
            <a:noFill/>
          </a:ln>
        </p:spPr>
        <p:txBody>
          <a:bodyPr wrap="square" lIns="0" tIns="324000" rIns="0" bIns="0" anchor="ctr">
            <a:noAutofit/>
          </a:bodyPr>
          <a:lstStyle>
            <a:lvl1pPr marL="0" indent="0" algn="ctr">
              <a:buNone/>
              <a:defRPr sz="600" b="0" spc="110" baseline="0">
                <a:solidFill>
                  <a:schemeClr val="tx1"/>
                </a:solidFill>
                <a:latin typeface="Arial" panose="020B0604020202020204" pitchFamily="34" charset="0"/>
                <a:cs typeface="Arial" panose="020B0604020202020204" pitchFamily="34" charset="0"/>
              </a:defRPr>
            </a:lvl1pPr>
          </a:lstStyle>
          <a:p>
            <a:r>
              <a:rPr lang="en-GB"/>
              <a:t>Insert Your Image Here</a:t>
            </a:r>
          </a:p>
        </p:txBody>
      </p:sp>
      <p:sp>
        <p:nvSpPr>
          <p:cNvPr id="16" name="Text Placeholder 7">
            <a:extLst>
              <a:ext uri="{FF2B5EF4-FFF2-40B4-BE49-F238E27FC236}">
                <a16:creationId xmlns:a16="http://schemas.microsoft.com/office/drawing/2014/main" id="{40E09B24-3D1D-FF1C-A665-932516523829}"/>
              </a:ext>
            </a:extLst>
          </p:cNvPr>
          <p:cNvSpPr>
            <a:spLocks noGrp="1"/>
          </p:cNvSpPr>
          <p:nvPr>
            <p:ph type="body" sz="quarter" idx="54" hasCustomPrompt="1"/>
          </p:nvPr>
        </p:nvSpPr>
        <p:spPr>
          <a:xfrm>
            <a:off x="7182270" y="2914457"/>
            <a:ext cx="1336464" cy="216000"/>
          </a:xfrm>
          <a:prstGeom prst="rect">
            <a:avLst/>
          </a:prstGeom>
        </p:spPr>
        <p:txBody>
          <a:bodyPr anchor="ctr"/>
          <a:lstStyle>
            <a:lvl1pPr marL="0" indent="0" algn="ctr">
              <a:buNone/>
              <a:defRPr lang="en-GB" sz="1200" b="1" kern="1200" dirty="0" smtClean="0">
                <a:solidFill>
                  <a:srgbClr val="6300FF"/>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name </a:t>
            </a:r>
          </a:p>
        </p:txBody>
      </p:sp>
      <p:sp>
        <p:nvSpPr>
          <p:cNvPr id="17" name="Text Placeholder 7">
            <a:extLst>
              <a:ext uri="{FF2B5EF4-FFF2-40B4-BE49-F238E27FC236}">
                <a16:creationId xmlns:a16="http://schemas.microsoft.com/office/drawing/2014/main" id="{968B7E9F-59AF-0B23-A793-ADABA17040C1}"/>
              </a:ext>
            </a:extLst>
          </p:cNvPr>
          <p:cNvSpPr>
            <a:spLocks noGrp="1"/>
          </p:cNvSpPr>
          <p:nvPr>
            <p:ph type="body" sz="quarter" idx="55" hasCustomPrompt="1"/>
          </p:nvPr>
        </p:nvSpPr>
        <p:spPr>
          <a:xfrm>
            <a:off x="7182270" y="3152442"/>
            <a:ext cx="1336464" cy="216000"/>
          </a:xfrm>
          <a:prstGeom prst="rect">
            <a:avLst/>
          </a:prstGeom>
        </p:spPr>
        <p:txBody>
          <a:bodyPr anchor="ctr"/>
          <a:lstStyle>
            <a:lvl1pPr marL="0" indent="0" algn="ctr">
              <a:buNone/>
              <a:defRPr lang="en-GB" sz="10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Add job spec</a:t>
            </a:r>
          </a:p>
        </p:txBody>
      </p:sp>
      <p:sp>
        <p:nvSpPr>
          <p:cNvPr id="18" name="Text Placeholder 7">
            <a:extLst>
              <a:ext uri="{FF2B5EF4-FFF2-40B4-BE49-F238E27FC236}">
                <a16:creationId xmlns:a16="http://schemas.microsoft.com/office/drawing/2014/main" id="{130B9889-5B1B-E7E4-A906-455BC567E572}"/>
              </a:ext>
            </a:extLst>
          </p:cNvPr>
          <p:cNvSpPr>
            <a:spLocks noGrp="1"/>
          </p:cNvSpPr>
          <p:nvPr>
            <p:ph type="body" sz="quarter" idx="56" hasCustomPrompt="1"/>
          </p:nvPr>
        </p:nvSpPr>
        <p:spPr>
          <a:xfrm>
            <a:off x="7182270" y="3404916"/>
            <a:ext cx="1336464" cy="216000"/>
          </a:xfrm>
          <a:prstGeom prst="rect">
            <a:avLst/>
          </a:prstGeom>
        </p:spPr>
        <p:txBody>
          <a:bodyPr anchor="t"/>
          <a:lstStyle>
            <a:lvl1pPr marL="0" indent="0" algn="ctr">
              <a:buNone/>
              <a:defRPr lang="en-GB" sz="800" b="0" kern="1200" dirty="0" smtClean="0">
                <a:solidFill>
                  <a:schemeClr val="tx1"/>
                </a:solidFill>
                <a:latin typeface="+mn-lt"/>
                <a:ea typeface="+mn-ea"/>
                <a:cs typeface="+mn-cs"/>
              </a:defRPr>
            </a:lvl1pPr>
            <a:lvl2pPr>
              <a:defRPr lang="en-GB" sz="1200" b="1" kern="1200" dirty="0" smtClean="0">
                <a:solidFill>
                  <a:srgbClr val="6300FF"/>
                </a:solidFill>
                <a:latin typeface="+mn-lt"/>
                <a:ea typeface="+mn-ea"/>
                <a:cs typeface="+mn-cs"/>
              </a:defRPr>
            </a:lvl2pPr>
            <a:lvl3pPr>
              <a:defRPr lang="en-GB" sz="1200" b="1" kern="1200" dirty="0" smtClean="0">
                <a:solidFill>
                  <a:srgbClr val="6300FF"/>
                </a:solidFill>
                <a:latin typeface="+mn-lt"/>
                <a:ea typeface="+mn-ea"/>
                <a:cs typeface="+mn-cs"/>
              </a:defRPr>
            </a:lvl3pPr>
            <a:lvl4pPr>
              <a:defRPr lang="en-GB" sz="1200" b="1" kern="1200" dirty="0" smtClean="0">
                <a:solidFill>
                  <a:srgbClr val="6300FF"/>
                </a:solidFill>
                <a:latin typeface="+mn-lt"/>
                <a:ea typeface="+mn-ea"/>
                <a:cs typeface="+mn-cs"/>
              </a:defRPr>
            </a:lvl4pPr>
            <a:lvl5pPr>
              <a:defRPr lang="en-GB" sz="1200" b="1" kern="1200" dirty="0">
                <a:solidFill>
                  <a:srgbClr val="6300FF"/>
                </a:solidFill>
                <a:latin typeface="+mn-lt"/>
                <a:ea typeface="+mn-ea"/>
                <a:cs typeface="+mn-cs"/>
              </a:defRPr>
            </a:lvl5pPr>
          </a:lstStyle>
          <a:p>
            <a:pPr lvl="0"/>
            <a:r>
              <a:rPr lang="en-GB"/>
              <a:t>Lorem Ipsum</a:t>
            </a:r>
          </a:p>
        </p:txBody>
      </p:sp>
      <p:sp>
        <p:nvSpPr>
          <p:cNvPr id="21" name="Title 20">
            <a:extLst>
              <a:ext uri="{FF2B5EF4-FFF2-40B4-BE49-F238E27FC236}">
                <a16:creationId xmlns:a16="http://schemas.microsoft.com/office/drawing/2014/main" id="{DC067779-95D6-C745-2719-22EB64AE315F}"/>
              </a:ext>
            </a:extLst>
          </p:cNvPr>
          <p:cNvSpPr>
            <a:spLocks noGrp="1"/>
          </p:cNvSpPr>
          <p:nvPr>
            <p:ph type="title"/>
          </p:nvPr>
        </p:nvSpPr>
        <p:spPr/>
        <p:txBody>
          <a:bodyPr/>
          <a:lstStyle/>
          <a:p>
            <a:r>
              <a:rPr lang="en-GB"/>
              <a:t>Click to edit Master title style</a:t>
            </a:r>
          </a:p>
        </p:txBody>
      </p:sp>
      <p:sp>
        <p:nvSpPr>
          <p:cNvPr id="30" name="Text Placeholder 9">
            <a:extLst>
              <a:ext uri="{FF2B5EF4-FFF2-40B4-BE49-F238E27FC236}">
                <a16:creationId xmlns:a16="http://schemas.microsoft.com/office/drawing/2014/main" id="{372AE4FA-6E68-E0D6-2D93-2C4FAD495982}"/>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2" name="Footer Placeholder 2">
            <a:extLst>
              <a:ext uri="{FF2B5EF4-FFF2-40B4-BE49-F238E27FC236}">
                <a16:creationId xmlns:a16="http://schemas.microsoft.com/office/drawing/2014/main" id="{1FC945B4-2BD9-03BB-8B54-B53C313FAA26}"/>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251356109"/>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x1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B85CB71-3069-02C9-4A13-94BD6D4BD620}"/>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8941"/>
            <a:ext cx="9144000" cy="3157211"/>
          </a:xfrm>
          <a:prstGeom prst="rect">
            <a:avLst/>
          </a:prstGeom>
        </p:spPr>
      </p:pic>
      <p:sp>
        <p:nvSpPr>
          <p:cNvPr id="5" name="Rectangle 4">
            <a:extLst>
              <a:ext uri="{FF2B5EF4-FFF2-40B4-BE49-F238E27FC236}">
                <a16:creationId xmlns:a16="http://schemas.microsoft.com/office/drawing/2014/main" id="{359DAEA0-BF0D-917A-6376-614769D35D2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C6E506D-5474-768B-60EA-CB0C37C637DF}"/>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BBC8956C-9740-C7E1-FEBB-5E4F8450C2E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171D0602-B44D-E7C4-4D1F-7F521DAF4C5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9" name="Content Placeholder 7">
            <a:extLst>
              <a:ext uri="{FF2B5EF4-FFF2-40B4-BE49-F238E27FC236}">
                <a16:creationId xmlns:a16="http://schemas.microsoft.com/office/drawing/2014/main" id="{FED1D0B4-6882-6872-9F41-8709BF4E9787}"/>
              </a:ext>
            </a:extLst>
          </p:cNvPr>
          <p:cNvSpPr>
            <a:spLocks noGrp="1"/>
          </p:cNvSpPr>
          <p:nvPr>
            <p:ph sz="quarter" idx="27"/>
          </p:nvPr>
        </p:nvSpPr>
        <p:spPr>
          <a:xfrm>
            <a:off x="365049" y="1142999"/>
            <a:ext cx="8429323" cy="3484411"/>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dirty="0"/>
          </a:p>
        </p:txBody>
      </p:sp>
    </p:spTree>
    <p:extLst>
      <p:ext uri="{BB962C8B-B14F-4D97-AF65-F5344CB8AC3E}">
        <p14:creationId xmlns:p14="http://schemas.microsoft.com/office/powerpoint/2010/main" val="98164860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hart x1 Slide">
    <p:spTree>
      <p:nvGrpSpPr>
        <p:cNvPr id="1" name=""/>
        <p:cNvGrpSpPr/>
        <p:nvPr/>
      </p:nvGrpSpPr>
      <p:grpSpPr>
        <a:xfrm>
          <a:off x="0" y="0"/>
          <a:ext cx="0" cy="0"/>
          <a:chOff x="0" y="0"/>
          <a:chExt cx="0" cy="0"/>
        </a:xfrm>
      </p:grpSpPr>
      <p:pic>
        <p:nvPicPr>
          <p:cNvPr id="5" name="Picture 4" descr="A purple and blue waves&#10;&#10;Description automatically generated">
            <a:extLst>
              <a:ext uri="{FF2B5EF4-FFF2-40B4-BE49-F238E27FC236}">
                <a16:creationId xmlns:a16="http://schemas.microsoft.com/office/drawing/2014/main" id="{92187FCC-2608-0DE2-6EC8-C5CC03B0AE0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941"/>
            <a:ext cx="9144000" cy="3157212"/>
          </a:xfrm>
          <a:prstGeom prst="rect">
            <a:avLst/>
          </a:prstGeom>
        </p:spPr>
      </p:pic>
      <p:sp>
        <p:nvSpPr>
          <p:cNvPr id="8" name="Rectangle 7">
            <a:extLst>
              <a:ext uri="{FF2B5EF4-FFF2-40B4-BE49-F238E27FC236}">
                <a16:creationId xmlns:a16="http://schemas.microsoft.com/office/drawing/2014/main" id="{3B0163F0-3389-8591-257C-14A5A259CF09}"/>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C6E506D-5474-768B-60EA-CB0C37C637DF}"/>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BBC8956C-9740-C7E1-FEBB-5E4F8450C2E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2" name="Footer Placeholder 2">
            <a:extLst>
              <a:ext uri="{FF2B5EF4-FFF2-40B4-BE49-F238E27FC236}">
                <a16:creationId xmlns:a16="http://schemas.microsoft.com/office/drawing/2014/main" id="{5F34B820-470F-4A87-D0F4-E77EE66C375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3" name="Content Placeholder 7">
            <a:extLst>
              <a:ext uri="{FF2B5EF4-FFF2-40B4-BE49-F238E27FC236}">
                <a16:creationId xmlns:a16="http://schemas.microsoft.com/office/drawing/2014/main" id="{9A47BD35-E356-9960-B257-9ACF92415D5C}"/>
              </a:ext>
            </a:extLst>
          </p:cNvPr>
          <p:cNvSpPr>
            <a:spLocks noGrp="1"/>
          </p:cNvSpPr>
          <p:nvPr>
            <p:ph sz="quarter" idx="27"/>
          </p:nvPr>
        </p:nvSpPr>
        <p:spPr>
          <a:xfrm>
            <a:off x="365049" y="1142999"/>
            <a:ext cx="8429323" cy="3484411"/>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28118056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x1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113ECCF-508E-EAFD-53EF-989A5D4217C8}"/>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8941"/>
            <a:ext cx="9144000" cy="3157211"/>
          </a:xfrm>
          <a:prstGeom prst="rect">
            <a:avLst/>
          </a:prstGeom>
        </p:spPr>
      </p:pic>
      <p:sp>
        <p:nvSpPr>
          <p:cNvPr id="7" name="Rectangle 6">
            <a:extLst>
              <a:ext uri="{FF2B5EF4-FFF2-40B4-BE49-F238E27FC236}">
                <a16:creationId xmlns:a16="http://schemas.microsoft.com/office/drawing/2014/main" id="{23E4AC2D-8E32-501C-47EA-67D323A47EB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C6E506D-5474-768B-60EA-CB0C37C637DF}"/>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BBC8956C-9740-C7E1-FEBB-5E4F8450C2E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14F72B94-CE72-24FB-40C3-60ED0E52B29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9" name="Content Placeholder 7">
            <a:extLst>
              <a:ext uri="{FF2B5EF4-FFF2-40B4-BE49-F238E27FC236}">
                <a16:creationId xmlns:a16="http://schemas.microsoft.com/office/drawing/2014/main" id="{690D6454-62BC-6073-ACF1-4ABADD7FC196}"/>
              </a:ext>
            </a:extLst>
          </p:cNvPr>
          <p:cNvSpPr>
            <a:spLocks noGrp="1"/>
          </p:cNvSpPr>
          <p:nvPr>
            <p:ph sz="quarter" idx="27"/>
          </p:nvPr>
        </p:nvSpPr>
        <p:spPr>
          <a:xfrm>
            <a:off x="365049" y="1142999"/>
            <a:ext cx="8429323" cy="3484411"/>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827257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able x1 Slide">
    <p:spTree>
      <p:nvGrpSpPr>
        <p:cNvPr id="1" name=""/>
        <p:cNvGrpSpPr/>
        <p:nvPr/>
      </p:nvGrpSpPr>
      <p:grpSpPr>
        <a:xfrm>
          <a:off x="0" y="0"/>
          <a:ext cx="0" cy="0"/>
          <a:chOff x="0" y="0"/>
          <a:chExt cx="0" cy="0"/>
        </a:xfrm>
      </p:grpSpPr>
      <p:pic>
        <p:nvPicPr>
          <p:cNvPr id="5" name="Picture 4" descr="A purple and blue waves&#10;&#10;Description automatically generated">
            <a:extLst>
              <a:ext uri="{FF2B5EF4-FFF2-40B4-BE49-F238E27FC236}">
                <a16:creationId xmlns:a16="http://schemas.microsoft.com/office/drawing/2014/main" id="{67DCC0CA-C638-AD13-ED43-34BDDBB7C073}"/>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2" name="Rectangle 1">
            <a:extLst>
              <a:ext uri="{FF2B5EF4-FFF2-40B4-BE49-F238E27FC236}">
                <a16:creationId xmlns:a16="http://schemas.microsoft.com/office/drawing/2014/main" id="{B0CBAB07-F262-0928-E2CB-5E540E3DB2AA}"/>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itle 3">
            <a:extLst>
              <a:ext uri="{FF2B5EF4-FFF2-40B4-BE49-F238E27FC236}">
                <a16:creationId xmlns:a16="http://schemas.microsoft.com/office/drawing/2014/main" id="{EC6E506D-5474-768B-60EA-CB0C37C637DF}"/>
              </a:ext>
            </a:extLst>
          </p:cNvPr>
          <p:cNvSpPr>
            <a:spLocks noGrp="1"/>
          </p:cNvSpPr>
          <p:nvPr>
            <p:ph type="title"/>
          </p:nvPr>
        </p:nvSpPr>
        <p:spPr/>
        <p:txBody>
          <a:bodyPr/>
          <a:lstStyle/>
          <a:p>
            <a:r>
              <a:rPr lang="en-GB"/>
              <a:t>Click to edit Master title style</a:t>
            </a:r>
          </a:p>
        </p:txBody>
      </p:sp>
      <p:sp>
        <p:nvSpPr>
          <p:cNvPr id="6" name="Text Placeholder 9">
            <a:extLst>
              <a:ext uri="{FF2B5EF4-FFF2-40B4-BE49-F238E27FC236}">
                <a16:creationId xmlns:a16="http://schemas.microsoft.com/office/drawing/2014/main" id="{BBC8956C-9740-C7E1-FEBB-5E4F8450C2E5}"/>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E15A0E6C-B5D3-C043-C76C-9FE593A06DB4}"/>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0" name="Content Placeholder 7">
            <a:extLst>
              <a:ext uri="{FF2B5EF4-FFF2-40B4-BE49-F238E27FC236}">
                <a16:creationId xmlns:a16="http://schemas.microsoft.com/office/drawing/2014/main" id="{5259A1B9-3C86-53A6-4833-E810D9E078CE}"/>
              </a:ext>
            </a:extLst>
          </p:cNvPr>
          <p:cNvSpPr>
            <a:spLocks noGrp="1"/>
          </p:cNvSpPr>
          <p:nvPr>
            <p:ph sz="quarter" idx="27"/>
          </p:nvPr>
        </p:nvSpPr>
        <p:spPr>
          <a:xfrm>
            <a:off x="365049" y="1142999"/>
            <a:ext cx="8429323" cy="3484411"/>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4833779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rt x1 + Content x1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05D63E-C38A-D118-2FAB-4FC58729BEBB}"/>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143000"/>
            <a:ext cx="9144000" cy="3157211"/>
          </a:xfrm>
          <a:prstGeom prst="rect">
            <a:avLst/>
          </a:prstGeom>
        </p:spPr>
      </p:pic>
      <p:sp>
        <p:nvSpPr>
          <p:cNvPr id="6" name="Rectangle 5">
            <a:extLst>
              <a:ext uri="{FF2B5EF4-FFF2-40B4-BE49-F238E27FC236}">
                <a16:creationId xmlns:a16="http://schemas.microsoft.com/office/drawing/2014/main" id="{2ECD59F0-40F9-F895-A94B-E63F5DE6A5F8}"/>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AF5581CB-2394-2B36-BAC2-7EA2DBCB9D94}"/>
              </a:ext>
            </a:extLst>
          </p:cNvPr>
          <p:cNvSpPr>
            <a:spLocks noGrp="1"/>
          </p:cNvSpPr>
          <p:nvPr>
            <p:ph type="body" sz="quarter" idx="23"/>
          </p:nvPr>
        </p:nvSpPr>
        <p:spPr>
          <a:xfrm>
            <a:off x="4588842" y="1009649"/>
            <a:ext cx="4204637" cy="3543301"/>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9">
            <a:extLst>
              <a:ext uri="{FF2B5EF4-FFF2-40B4-BE49-F238E27FC236}">
                <a16:creationId xmlns:a16="http://schemas.microsoft.com/office/drawing/2014/main" id="{B35560E5-06DE-17CE-BE80-29A6524C5850}"/>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7" name="Title 16">
            <a:extLst>
              <a:ext uri="{FF2B5EF4-FFF2-40B4-BE49-F238E27FC236}">
                <a16:creationId xmlns:a16="http://schemas.microsoft.com/office/drawing/2014/main" id="{63E4FA8B-40B5-8D76-11BB-4C0226026DC5}"/>
              </a:ext>
            </a:extLst>
          </p:cNvPr>
          <p:cNvSpPr>
            <a:spLocks noGrp="1"/>
          </p:cNvSpPr>
          <p:nvPr>
            <p:ph type="title"/>
          </p:nvPr>
        </p:nvSpPr>
        <p:spPr/>
        <p:txBody>
          <a:bodyPr/>
          <a:lstStyle/>
          <a:p>
            <a:r>
              <a:rPr lang="en-GB"/>
              <a:t>Click to edit Master title style</a:t>
            </a:r>
          </a:p>
        </p:txBody>
      </p:sp>
      <p:sp>
        <p:nvSpPr>
          <p:cNvPr id="5" name="Footer Placeholder 2">
            <a:extLst>
              <a:ext uri="{FF2B5EF4-FFF2-40B4-BE49-F238E27FC236}">
                <a16:creationId xmlns:a16="http://schemas.microsoft.com/office/drawing/2014/main" id="{39DD1269-C526-1C3A-4747-1D355FEF95F9}"/>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Content Placeholder 7">
            <a:extLst>
              <a:ext uri="{FF2B5EF4-FFF2-40B4-BE49-F238E27FC236}">
                <a16:creationId xmlns:a16="http://schemas.microsoft.com/office/drawing/2014/main" id="{DEC671D8-0CFA-2B93-B980-3DD14B8224AC}"/>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dirty="0"/>
          </a:p>
        </p:txBody>
      </p:sp>
    </p:spTree>
    <p:extLst>
      <p:ext uri="{BB962C8B-B14F-4D97-AF65-F5344CB8AC3E}">
        <p14:creationId xmlns:p14="http://schemas.microsoft.com/office/powerpoint/2010/main" val="64501282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hart x1 + Content x1 Slide">
    <p:spTree>
      <p:nvGrpSpPr>
        <p:cNvPr id="1" name=""/>
        <p:cNvGrpSpPr/>
        <p:nvPr/>
      </p:nvGrpSpPr>
      <p:grpSpPr>
        <a:xfrm>
          <a:off x="0" y="0"/>
          <a:ext cx="0" cy="0"/>
          <a:chOff x="0" y="0"/>
          <a:chExt cx="0" cy="0"/>
        </a:xfrm>
      </p:grpSpPr>
      <p:pic>
        <p:nvPicPr>
          <p:cNvPr id="6" name="Picture 5" descr="A purple and blue waves&#10;&#10;Description automatically generated">
            <a:extLst>
              <a:ext uri="{FF2B5EF4-FFF2-40B4-BE49-F238E27FC236}">
                <a16:creationId xmlns:a16="http://schemas.microsoft.com/office/drawing/2014/main" id="{3297F5D2-2A63-0047-136E-652AF1F20B6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3" name="Rectangle 2">
            <a:extLst>
              <a:ext uri="{FF2B5EF4-FFF2-40B4-BE49-F238E27FC236}">
                <a16:creationId xmlns:a16="http://schemas.microsoft.com/office/drawing/2014/main" id="{54C3D0AE-3DDF-5204-4289-B780ACA4393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AF5581CB-2394-2B36-BAC2-7EA2DBCB9D94}"/>
              </a:ext>
            </a:extLst>
          </p:cNvPr>
          <p:cNvSpPr>
            <a:spLocks noGrp="1"/>
          </p:cNvSpPr>
          <p:nvPr>
            <p:ph type="body" sz="quarter" idx="23"/>
          </p:nvPr>
        </p:nvSpPr>
        <p:spPr>
          <a:xfrm>
            <a:off x="4588842" y="1009649"/>
            <a:ext cx="4204637" cy="3543301"/>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9">
            <a:extLst>
              <a:ext uri="{FF2B5EF4-FFF2-40B4-BE49-F238E27FC236}">
                <a16:creationId xmlns:a16="http://schemas.microsoft.com/office/drawing/2014/main" id="{B35560E5-06DE-17CE-BE80-29A6524C5850}"/>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7" name="Title 16">
            <a:extLst>
              <a:ext uri="{FF2B5EF4-FFF2-40B4-BE49-F238E27FC236}">
                <a16:creationId xmlns:a16="http://schemas.microsoft.com/office/drawing/2014/main" id="{63E4FA8B-40B5-8D76-11BB-4C0226026DC5}"/>
              </a:ext>
            </a:extLst>
          </p:cNvPr>
          <p:cNvSpPr>
            <a:spLocks noGrp="1"/>
          </p:cNvSpPr>
          <p:nvPr>
            <p:ph type="title"/>
          </p:nvPr>
        </p:nvSpPr>
        <p:spPr/>
        <p:txBody>
          <a:bodyPr/>
          <a:lstStyle/>
          <a:p>
            <a:r>
              <a:rPr lang="en-GB"/>
              <a:t>Click to edit Master title style</a:t>
            </a:r>
          </a:p>
        </p:txBody>
      </p:sp>
      <p:sp>
        <p:nvSpPr>
          <p:cNvPr id="5" name="Footer Placeholder 2">
            <a:extLst>
              <a:ext uri="{FF2B5EF4-FFF2-40B4-BE49-F238E27FC236}">
                <a16:creationId xmlns:a16="http://schemas.microsoft.com/office/drawing/2014/main" id="{9C4B8052-2A51-F6E6-13EC-D1C1BF42281A}"/>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Content Placeholder 7">
            <a:extLst>
              <a:ext uri="{FF2B5EF4-FFF2-40B4-BE49-F238E27FC236}">
                <a16:creationId xmlns:a16="http://schemas.microsoft.com/office/drawing/2014/main" id="{4925DA66-674A-71DD-608F-DCD3C0F77A07}"/>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183480572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able x1 + Content x1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454107-1871-7307-8CD0-E13850934B29}"/>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9692"/>
            <a:ext cx="9144000" cy="3157211"/>
          </a:xfrm>
          <a:prstGeom prst="rect">
            <a:avLst/>
          </a:prstGeom>
        </p:spPr>
      </p:pic>
      <p:sp>
        <p:nvSpPr>
          <p:cNvPr id="5" name="Rectangle 4">
            <a:extLst>
              <a:ext uri="{FF2B5EF4-FFF2-40B4-BE49-F238E27FC236}">
                <a16:creationId xmlns:a16="http://schemas.microsoft.com/office/drawing/2014/main" id="{336605BA-6F1A-27EE-F50F-8CDBD781B103}"/>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AF5581CB-2394-2B36-BAC2-7EA2DBCB9D94}"/>
              </a:ext>
            </a:extLst>
          </p:cNvPr>
          <p:cNvSpPr>
            <a:spLocks noGrp="1"/>
          </p:cNvSpPr>
          <p:nvPr>
            <p:ph type="body" sz="quarter" idx="23"/>
          </p:nvPr>
        </p:nvSpPr>
        <p:spPr>
          <a:xfrm>
            <a:off x="4588842" y="1009649"/>
            <a:ext cx="4204637" cy="3543301"/>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9">
            <a:extLst>
              <a:ext uri="{FF2B5EF4-FFF2-40B4-BE49-F238E27FC236}">
                <a16:creationId xmlns:a16="http://schemas.microsoft.com/office/drawing/2014/main" id="{B35560E5-06DE-17CE-BE80-29A6524C5850}"/>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7" name="Title 16">
            <a:extLst>
              <a:ext uri="{FF2B5EF4-FFF2-40B4-BE49-F238E27FC236}">
                <a16:creationId xmlns:a16="http://schemas.microsoft.com/office/drawing/2014/main" id="{63E4FA8B-40B5-8D76-11BB-4C0226026DC5}"/>
              </a:ext>
            </a:extLst>
          </p:cNvPr>
          <p:cNvSpPr>
            <a:spLocks noGrp="1"/>
          </p:cNvSpPr>
          <p:nvPr>
            <p:ph type="title"/>
          </p:nvPr>
        </p:nvSpPr>
        <p:spPr/>
        <p:txBody>
          <a:bodyPr/>
          <a:lstStyle/>
          <a:p>
            <a:r>
              <a:rPr lang="en-GB"/>
              <a:t>Click to edit Master title style</a:t>
            </a:r>
          </a:p>
        </p:txBody>
      </p:sp>
      <p:sp>
        <p:nvSpPr>
          <p:cNvPr id="4" name="Footer Placeholder 2">
            <a:extLst>
              <a:ext uri="{FF2B5EF4-FFF2-40B4-BE49-F238E27FC236}">
                <a16:creationId xmlns:a16="http://schemas.microsoft.com/office/drawing/2014/main" id="{B813B932-ECDE-57BC-975A-687A205F3B52}"/>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Content Placeholder 7">
            <a:extLst>
              <a:ext uri="{FF2B5EF4-FFF2-40B4-BE49-F238E27FC236}">
                <a16:creationId xmlns:a16="http://schemas.microsoft.com/office/drawing/2014/main" id="{DD035637-B611-4619-9C55-E3C4874C441F}"/>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347975146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x1 + Content x1 Slide">
    <p:spTree>
      <p:nvGrpSpPr>
        <p:cNvPr id="1" name=""/>
        <p:cNvGrpSpPr/>
        <p:nvPr/>
      </p:nvGrpSpPr>
      <p:grpSpPr>
        <a:xfrm>
          <a:off x="0" y="0"/>
          <a:ext cx="0" cy="0"/>
          <a:chOff x="0" y="0"/>
          <a:chExt cx="0" cy="0"/>
        </a:xfrm>
      </p:grpSpPr>
      <p:pic>
        <p:nvPicPr>
          <p:cNvPr id="5" name="Picture 4" descr="A purple and blue waves&#10;&#10;Description automatically generated">
            <a:extLst>
              <a:ext uri="{FF2B5EF4-FFF2-40B4-BE49-F238E27FC236}">
                <a16:creationId xmlns:a16="http://schemas.microsoft.com/office/drawing/2014/main" id="{EB054806-76A2-8903-BDBC-3C7BA327BF13}"/>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1001626"/>
            <a:ext cx="9144000" cy="3157212"/>
          </a:xfrm>
          <a:prstGeom prst="rect">
            <a:avLst/>
          </a:prstGeom>
        </p:spPr>
      </p:pic>
      <p:sp>
        <p:nvSpPr>
          <p:cNvPr id="3" name="Rectangle 2">
            <a:extLst>
              <a:ext uri="{FF2B5EF4-FFF2-40B4-BE49-F238E27FC236}">
                <a16:creationId xmlns:a16="http://schemas.microsoft.com/office/drawing/2014/main" id="{647ABE41-C988-CCA3-710D-BA8621BA0F14}"/>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Text Placeholder 2">
            <a:extLst>
              <a:ext uri="{FF2B5EF4-FFF2-40B4-BE49-F238E27FC236}">
                <a16:creationId xmlns:a16="http://schemas.microsoft.com/office/drawing/2014/main" id="{AF5581CB-2394-2B36-BAC2-7EA2DBCB9D94}"/>
              </a:ext>
            </a:extLst>
          </p:cNvPr>
          <p:cNvSpPr>
            <a:spLocks noGrp="1"/>
          </p:cNvSpPr>
          <p:nvPr>
            <p:ph type="body" sz="quarter" idx="23"/>
          </p:nvPr>
        </p:nvSpPr>
        <p:spPr>
          <a:xfrm>
            <a:off x="4588842" y="1009649"/>
            <a:ext cx="4204637" cy="3543301"/>
          </a:xfrm>
          <a:prstGeom prst="rect">
            <a:avLst/>
          </a:prstGeom>
        </p:spPr>
        <p:txBody>
          <a:bodyPr lIns="0">
            <a:normAutofit/>
          </a:bodyPr>
          <a:lstStyle>
            <a:lvl1pPr marL="0" indent="0">
              <a:buNone/>
              <a:defRPr sz="11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Text Placeholder 9">
            <a:extLst>
              <a:ext uri="{FF2B5EF4-FFF2-40B4-BE49-F238E27FC236}">
                <a16:creationId xmlns:a16="http://schemas.microsoft.com/office/drawing/2014/main" id="{B35560E5-06DE-17CE-BE80-29A6524C5850}"/>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17" name="Title 16">
            <a:extLst>
              <a:ext uri="{FF2B5EF4-FFF2-40B4-BE49-F238E27FC236}">
                <a16:creationId xmlns:a16="http://schemas.microsoft.com/office/drawing/2014/main" id="{63E4FA8B-40B5-8D76-11BB-4C0226026DC5}"/>
              </a:ext>
            </a:extLst>
          </p:cNvPr>
          <p:cNvSpPr>
            <a:spLocks noGrp="1"/>
          </p:cNvSpPr>
          <p:nvPr>
            <p:ph type="title"/>
          </p:nvPr>
        </p:nvSpPr>
        <p:spPr/>
        <p:txBody>
          <a:bodyPr/>
          <a:lstStyle/>
          <a:p>
            <a:r>
              <a:rPr lang="en-GB"/>
              <a:t>Click to edit Master title style</a:t>
            </a:r>
          </a:p>
        </p:txBody>
      </p:sp>
      <p:sp>
        <p:nvSpPr>
          <p:cNvPr id="4" name="Footer Placeholder 2">
            <a:extLst>
              <a:ext uri="{FF2B5EF4-FFF2-40B4-BE49-F238E27FC236}">
                <a16:creationId xmlns:a16="http://schemas.microsoft.com/office/drawing/2014/main" id="{A0773706-B651-7EF7-38F5-D508149BE8D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0" name="Content Placeholder 7">
            <a:extLst>
              <a:ext uri="{FF2B5EF4-FFF2-40B4-BE49-F238E27FC236}">
                <a16:creationId xmlns:a16="http://schemas.microsoft.com/office/drawing/2014/main" id="{50CC7965-F33C-0F08-8118-21C6C04C28A2}"/>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3205890782"/>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hart x2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6ED0F1-CD30-A28C-0DD4-0F73A5E7E28A}"/>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3144"/>
            <a:ext cx="9144000" cy="3157211"/>
          </a:xfrm>
          <a:prstGeom prst="rect">
            <a:avLst/>
          </a:prstGeom>
        </p:spPr>
      </p:pic>
      <p:sp>
        <p:nvSpPr>
          <p:cNvPr id="5" name="Rectangle 4">
            <a:extLst>
              <a:ext uri="{FF2B5EF4-FFF2-40B4-BE49-F238E27FC236}">
                <a16:creationId xmlns:a16="http://schemas.microsoft.com/office/drawing/2014/main" id="{F06992FF-2481-E6C2-A4FE-DF0C966F4A3F}"/>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FEB4B69D-27A9-10F4-38D9-91C9D65CCD17}"/>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0B661B49-55D9-0E0B-8560-6E1652FC9316}"/>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Footer Placeholder 2">
            <a:extLst>
              <a:ext uri="{FF2B5EF4-FFF2-40B4-BE49-F238E27FC236}">
                <a16:creationId xmlns:a16="http://schemas.microsoft.com/office/drawing/2014/main" id="{11ADCDC0-DA56-3AC1-0150-089939CCB894}"/>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Content Placeholder 7">
            <a:extLst>
              <a:ext uri="{FF2B5EF4-FFF2-40B4-BE49-F238E27FC236}">
                <a16:creationId xmlns:a16="http://schemas.microsoft.com/office/drawing/2014/main" id="{214F2E7A-6B31-E8B1-3F92-BCFC99C173E6}"/>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dirty="0"/>
          </a:p>
        </p:txBody>
      </p:sp>
      <p:sp>
        <p:nvSpPr>
          <p:cNvPr id="9" name="Content Placeholder 7">
            <a:extLst>
              <a:ext uri="{FF2B5EF4-FFF2-40B4-BE49-F238E27FC236}">
                <a16:creationId xmlns:a16="http://schemas.microsoft.com/office/drawing/2014/main" id="{EA5FF840-AFF2-5FE8-3488-640744324FD2}"/>
              </a:ext>
            </a:extLst>
          </p:cNvPr>
          <p:cNvSpPr>
            <a:spLocks noGrp="1"/>
          </p:cNvSpPr>
          <p:nvPr>
            <p:ph sz="quarter" idx="28"/>
          </p:nvPr>
        </p:nvSpPr>
        <p:spPr>
          <a:xfrm>
            <a:off x="4801829"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2050224847"/>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hart x2 Slide">
    <p:spTree>
      <p:nvGrpSpPr>
        <p:cNvPr id="1" name=""/>
        <p:cNvGrpSpPr/>
        <p:nvPr/>
      </p:nvGrpSpPr>
      <p:grpSpPr>
        <a:xfrm>
          <a:off x="0" y="0"/>
          <a:ext cx="0" cy="0"/>
          <a:chOff x="0" y="0"/>
          <a:chExt cx="0" cy="0"/>
        </a:xfrm>
      </p:grpSpPr>
      <p:pic>
        <p:nvPicPr>
          <p:cNvPr id="5" name="Picture 4" descr="A purple and blue waves&#10;&#10;Description automatically generated">
            <a:extLst>
              <a:ext uri="{FF2B5EF4-FFF2-40B4-BE49-F238E27FC236}">
                <a16:creationId xmlns:a16="http://schemas.microsoft.com/office/drawing/2014/main" id="{A69CD12E-11A4-96BC-A256-B35F6DE397C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3144"/>
            <a:ext cx="9144000" cy="3157212"/>
          </a:xfrm>
          <a:prstGeom prst="rect">
            <a:avLst/>
          </a:prstGeom>
        </p:spPr>
      </p:pic>
      <p:sp>
        <p:nvSpPr>
          <p:cNvPr id="3" name="Rectangle 2">
            <a:extLst>
              <a:ext uri="{FF2B5EF4-FFF2-40B4-BE49-F238E27FC236}">
                <a16:creationId xmlns:a16="http://schemas.microsoft.com/office/drawing/2014/main" id="{EEFCD829-5F98-3409-BD68-3021B6703C6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FEB4B69D-27A9-10F4-38D9-91C9D65CCD17}"/>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0B661B49-55D9-0E0B-8560-6E1652FC9316}"/>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Footer Placeholder 2">
            <a:extLst>
              <a:ext uri="{FF2B5EF4-FFF2-40B4-BE49-F238E27FC236}">
                <a16:creationId xmlns:a16="http://schemas.microsoft.com/office/drawing/2014/main" id="{1AEDFDD8-49A1-37B3-9D15-CE74210C03E5}"/>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8" name="Content Placeholder 7">
            <a:extLst>
              <a:ext uri="{FF2B5EF4-FFF2-40B4-BE49-F238E27FC236}">
                <a16:creationId xmlns:a16="http://schemas.microsoft.com/office/drawing/2014/main" id="{D3514197-A897-4751-CBDA-C2B9A016F969}"/>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
        <p:nvSpPr>
          <p:cNvPr id="9" name="Content Placeholder 7">
            <a:extLst>
              <a:ext uri="{FF2B5EF4-FFF2-40B4-BE49-F238E27FC236}">
                <a16:creationId xmlns:a16="http://schemas.microsoft.com/office/drawing/2014/main" id="{C0877DFB-2DC1-A0FD-DB03-7EC7E2D6D47B}"/>
              </a:ext>
            </a:extLst>
          </p:cNvPr>
          <p:cNvSpPr>
            <a:spLocks noGrp="1"/>
          </p:cNvSpPr>
          <p:nvPr>
            <p:ph sz="quarter" idx="28"/>
          </p:nvPr>
        </p:nvSpPr>
        <p:spPr>
          <a:xfrm>
            <a:off x="4801829"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39194644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x2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D9DC0A-E3D6-D2FC-B130-610302987382}"/>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9786"/>
            <a:ext cx="9144000" cy="3157211"/>
          </a:xfrm>
          <a:prstGeom prst="rect">
            <a:avLst/>
          </a:prstGeom>
        </p:spPr>
      </p:pic>
      <p:sp>
        <p:nvSpPr>
          <p:cNvPr id="4" name="Rectangle 3">
            <a:extLst>
              <a:ext uri="{FF2B5EF4-FFF2-40B4-BE49-F238E27FC236}">
                <a16:creationId xmlns:a16="http://schemas.microsoft.com/office/drawing/2014/main" id="{46957A38-8C76-E88D-0782-C29F2FD5A74C}"/>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FEB4B69D-27A9-10F4-38D9-91C9D65CCD17}"/>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0B661B49-55D9-0E0B-8560-6E1652FC9316}"/>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08007DE3-CEA3-AB13-E43E-FFCE3CC6A957}"/>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6" name="Content Placeholder 7">
            <a:extLst>
              <a:ext uri="{FF2B5EF4-FFF2-40B4-BE49-F238E27FC236}">
                <a16:creationId xmlns:a16="http://schemas.microsoft.com/office/drawing/2014/main" id="{27BCBE45-AB51-8F2E-76C9-F6E63E07AE20}"/>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
        <p:nvSpPr>
          <p:cNvPr id="8" name="Content Placeholder 7">
            <a:extLst>
              <a:ext uri="{FF2B5EF4-FFF2-40B4-BE49-F238E27FC236}">
                <a16:creationId xmlns:a16="http://schemas.microsoft.com/office/drawing/2014/main" id="{D1C2302C-126A-2327-4ADB-59792B023296}"/>
              </a:ext>
            </a:extLst>
          </p:cNvPr>
          <p:cNvSpPr>
            <a:spLocks noGrp="1"/>
          </p:cNvSpPr>
          <p:nvPr>
            <p:ph sz="quarter" idx="28"/>
          </p:nvPr>
        </p:nvSpPr>
        <p:spPr>
          <a:xfrm>
            <a:off x="4801829"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1795711359"/>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able x2 Slide">
    <p:spTree>
      <p:nvGrpSpPr>
        <p:cNvPr id="1" name=""/>
        <p:cNvGrpSpPr/>
        <p:nvPr/>
      </p:nvGrpSpPr>
      <p:grpSpPr>
        <a:xfrm>
          <a:off x="0" y="0"/>
          <a:ext cx="0" cy="0"/>
          <a:chOff x="0" y="0"/>
          <a:chExt cx="0" cy="0"/>
        </a:xfrm>
      </p:grpSpPr>
      <p:pic>
        <p:nvPicPr>
          <p:cNvPr id="4" name="Picture 3" descr="A purple and blue waves&#10;&#10;Description automatically generated">
            <a:extLst>
              <a:ext uri="{FF2B5EF4-FFF2-40B4-BE49-F238E27FC236}">
                <a16:creationId xmlns:a16="http://schemas.microsoft.com/office/drawing/2014/main" id="{F5DF93DD-B1A2-A1AE-85C9-87C403112F96}"/>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6669"/>
            <a:ext cx="9144000" cy="3157212"/>
          </a:xfrm>
          <a:prstGeom prst="rect">
            <a:avLst/>
          </a:prstGeom>
        </p:spPr>
      </p:pic>
      <p:sp>
        <p:nvSpPr>
          <p:cNvPr id="2" name="Rectangle 1">
            <a:extLst>
              <a:ext uri="{FF2B5EF4-FFF2-40B4-BE49-F238E27FC236}">
                <a16:creationId xmlns:a16="http://schemas.microsoft.com/office/drawing/2014/main" id="{31C2978B-F97B-3294-F9DD-D1D7FCBF391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itle 12">
            <a:extLst>
              <a:ext uri="{FF2B5EF4-FFF2-40B4-BE49-F238E27FC236}">
                <a16:creationId xmlns:a16="http://schemas.microsoft.com/office/drawing/2014/main" id="{FEB4B69D-27A9-10F4-38D9-91C9D65CCD17}"/>
              </a:ext>
            </a:extLst>
          </p:cNvPr>
          <p:cNvSpPr>
            <a:spLocks noGrp="1"/>
          </p:cNvSpPr>
          <p:nvPr>
            <p:ph type="title"/>
          </p:nvPr>
        </p:nvSpPr>
        <p:spPr/>
        <p:txBody>
          <a:bodyPr/>
          <a:lstStyle/>
          <a:p>
            <a:r>
              <a:rPr lang="en-GB"/>
              <a:t>Click to edit Master title style</a:t>
            </a:r>
          </a:p>
        </p:txBody>
      </p:sp>
      <p:sp>
        <p:nvSpPr>
          <p:cNvPr id="14" name="Text Placeholder 9">
            <a:extLst>
              <a:ext uri="{FF2B5EF4-FFF2-40B4-BE49-F238E27FC236}">
                <a16:creationId xmlns:a16="http://schemas.microsoft.com/office/drawing/2014/main" id="{0B661B49-55D9-0E0B-8560-6E1652FC9316}"/>
              </a:ext>
            </a:extLst>
          </p:cNvPr>
          <p:cNvSpPr>
            <a:spLocks noGrp="1"/>
          </p:cNvSpPr>
          <p:nvPr>
            <p:ph type="body" sz="quarter" idx="20"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D3DA7A5C-AF43-917D-A90F-3F9B9530B4DE}"/>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1" name="Content Placeholder 7">
            <a:extLst>
              <a:ext uri="{FF2B5EF4-FFF2-40B4-BE49-F238E27FC236}">
                <a16:creationId xmlns:a16="http://schemas.microsoft.com/office/drawing/2014/main" id="{926EC3BC-BF8F-2972-0418-5E8707022E13}"/>
              </a:ext>
            </a:extLst>
          </p:cNvPr>
          <p:cNvSpPr>
            <a:spLocks noGrp="1"/>
          </p:cNvSpPr>
          <p:nvPr>
            <p:ph sz="quarter" idx="27"/>
          </p:nvPr>
        </p:nvSpPr>
        <p:spPr>
          <a:xfrm>
            <a:off x="495300"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
        <p:nvSpPr>
          <p:cNvPr id="12" name="Content Placeholder 7">
            <a:extLst>
              <a:ext uri="{FF2B5EF4-FFF2-40B4-BE49-F238E27FC236}">
                <a16:creationId xmlns:a16="http://schemas.microsoft.com/office/drawing/2014/main" id="{45B93A16-28DE-3C80-C89D-6A40BA762E7F}"/>
              </a:ext>
            </a:extLst>
          </p:cNvPr>
          <p:cNvSpPr>
            <a:spLocks noGrp="1"/>
          </p:cNvSpPr>
          <p:nvPr>
            <p:ph sz="quarter" idx="28"/>
          </p:nvPr>
        </p:nvSpPr>
        <p:spPr>
          <a:xfrm>
            <a:off x="4801829" y="1143000"/>
            <a:ext cx="3821113" cy="3348038"/>
          </a:xfrm>
          <a:prstGeom prst="rect">
            <a:avLst/>
          </a:prstGeom>
        </p:spPr>
        <p:txBody>
          <a:bodyPr/>
          <a:lstStyle>
            <a:lvl1pPr>
              <a:defRPr sz="1100"/>
            </a:lvl1pPr>
            <a:lvl2pPr>
              <a:defRPr sz="1100"/>
            </a:lvl2pPr>
            <a:lvl3pPr>
              <a:defRPr sz="1100"/>
            </a:lvl3pPr>
            <a:lvl4pPr>
              <a:defRPr sz="1100"/>
            </a:lvl4pPr>
            <a:lvl5pPr>
              <a:defRPr sz="1100"/>
            </a:lvl5pPr>
          </a:lstStyle>
          <a:p>
            <a:pPr lvl="0"/>
            <a:endParaRPr lang="en-AE"/>
          </a:p>
        </p:txBody>
      </p:sp>
    </p:spTree>
    <p:extLst>
      <p:ext uri="{BB962C8B-B14F-4D97-AF65-F5344CB8AC3E}">
        <p14:creationId xmlns:p14="http://schemas.microsoft.com/office/powerpoint/2010/main" val="229801355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Header x1 + Chart x1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4813DB-D4C3-24AF-BCD9-21BE61A78357}"/>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8286"/>
            <a:ext cx="9144000" cy="3157211"/>
          </a:xfrm>
          <a:prstGeom prst="rect">
            <a:avLst/>
          </a:prstGeom>
        </p:spPr>
      </p:pic>
      <p:sp>
        <p:nvSpPr>
          <p:cNvPr id="7" name="Rectangle 6">
            <a:extLst>
              <a:ext uri="{FF2B5EF4-FFF2-40B4-BE49-F238E27FC236}">
                <a16:creationId xmlns:a16="http://schemas.microsoft.com/office/drawing/2014/main" id="{4AE37C67-D680-AF61-CED3-EE0D15285F5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5">
            <a:extLst>
              <a:ext uri="{FF2B5EF4-FFF2-40B4-BE49-F238E27FC236}">
                <a16:creationId xmlns:a16="http://schemas.microsoft.com/office/drawing/2014/main" id="{0EE2ACF6-E8B6-D336-F0CC-A31B3B61CEA1}"/>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E51964FA-82D5-7F15-398A-1B024698CC1B}"/>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Text Placeholder 2">
            <a:extLst>
              <a:ext uri="{FF2B5EF4-FFF2-40B4-BE49-F238E27FC236}">
                <a16:creationId xmlns:a16="http://schemas.microsoft.com/office/drawing/2014/main" id="{62DFC72F-9A52-6C53-9CEF-5A5A34D20EF0}"/>
              </a:ext>
            </a:extLst>
          </p:cNvPr>
          <p:cNvSpPr>
            <a:spLocks noGrp="1"/>
          </p:cNvSpPr>
          <p:nvPr>
            <p:ph type="body" sz="quarter" idx="32"/>
          </p:nvPr>
        </p:nvSpPr>
        <p:spPr>
          <a:xfrm>
            <a:off x="365049" y="1009650"/>
            <a:ext cx="8403843" cy="186878"/>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5" name="Footer Placeholder 2">
            <a:extLst>
              <a:ext uri="{FF2B5EF4-FFF2-40B4-BE49-F238E27FC236}">
                <a16:creationId xmlns:a16="http://schemas.microsoft.com/office/drawing/2014/main" id="{8B95CB00-C16F-2B49-EB24-8A91234205E8}"/>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2" name="Content Placeholder 4">
            <a:extLst>
              <a:ext uri="{FF2B5EF4-FFF2-40B4-BE49-F238E27FC236}">
                <a16:creationId xmlns:a16="http://schemas.microsoft.com/office/drawing/2014/main" id="{04CAA568-88D3-52F3-5A6D-7AE96D6795B5}"/>
              </a:ext>
            </a:extLst>
          </p:cNvPr>
          <p:cNvSpPr>
            <a:spLocks noGrp="1"/>
          </p:cNvSpPr>
          <p:nvPr>
            <p:ph sz="quarter" idx="33"/>
          </p:nvPr>
        </p:nvSpPr>
        <p:spPr>
          <a:xfrm>
            <a:off x="498475" y="1299882"/>
            <a:ext cx="8137525" cy="3207031"/>
          </a:xfrm>
          <a:prstGeom prst="rect">
            <a:avLst/>
          </a:prstGeo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AE" dirty="0"/>
          </a:p>
        </p:txBody>
      </p:sp>
    </p:spTree>
    <p:extLst>
      <p:ext uri="{BB962C8B-B14F-4D97-AF65-F5344CB8AC3E}">
        <p14:creationId xmlns:p14="http://schemas.microsoft.com/office/powerpoint/2010/main" val="536506405"/>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Header x1 + Chart x1 Slide">
    <p:spTree>
      <p:nvGrpSpPr>
        <p:cNvPr id="1" name=""/>
        <p:cNvGrpSpPr/>
        <p:nvPr/>
      </p:nvGrpSpPr>
      <p:grpSpPr>
        <a:xfrm>
          <a:off x="0" y="0"/>
          <a:ext cx="0" cy="0"/>
          <a:chOff x="0" y="0"/>
          <a:chExt cx="0" cy="0"/>
        </a:xfrm>
      </p:grpSpPr>
      <p:pic>
        <p:nvPicPr>
          <p:cNvPr id="7" name="Picture 6" descr="A purple and blue waves&#10;&#10;Description automatically generated">
            <a:extLst>
              <a:ext uri="{FF2B5EF4-FFF2-40B4-BE49-F238E27FC236}">
                <a16:creationId xmlns:a16="http://schemas.microsoft.com/office/drawing/2014/main" id="{6B2042A9-1AF7-F013-EB71-C0AC53397948}"/>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87829"/>
            <a:ext cx="9144000" cy="3157212"/>
          </a:xfrm>
          <a:prstGeom prst="rect">
            <a:avLst/>
          </a:prstGeom>
        </p:spPr>
      </p:pic>
      <p:sp>
        <p:nvSpPr>
          <p:cNvPr id="3" name="Rectangle 2">
            <a:extLst>
              <a:ext uri="{FF2B5EF4-FFF2-40B4-BE49-F238E27FC236}">
                <a16:creationId xmlns:a16="http://schemas.microsoft.com/office/drawing/2014/main" id="{29F3C2B2-D606-B749-E178-51CE5DDC16E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itle 5">
            <a:extLst>
              <a:ext uri="{FF2B5EF4-FFF2-40B4-BE49-F238E27FC236}">
                <a16:creationId xmlns:a16="http://schemas.microsoft.com/office/drawing/2014/main" id="{0EE2ACF6-E8B6-D336-F0CC-A31B3B61CEA1}"/>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E51964FA-82D5-7F15-398A-1B024698CC1B}"/>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4" name="Text Placeholder 2">
            <a:extLst>
              <a:ext uri="{FF2B5EF4-FFF2-40B4-BE49-F238E27FC236}">
                <a16:creationId xmlns:a16="http://schemas.microsoft.com/office/drawing/2014/main" id="{62DFC72F-9A52-6C53-9CEF-5A5A34D20EF0}"/>
              </a:ext>
            </a:extLst>
          </p:cNvPr>
          <p:cNvSpPr>
            <a:spLocks noGrp="1"/>
          </p:cNvSpPr>
          <p:nvPr>
            <p:ph type="body" sz="quarter" idx="32"/>
          </p:nvPr>
        </p:nvSpPr>
        <p:spPr>
          <a:xfrm>
            <a:off x="365049" y="1009650"/>
            <a:ext cx="8403843" cy="186878"/>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5" name="Footer Placeholder 2">
            <a:extLst>
              <a:ext uri="{FF2B5EF4-FFF2-40B4-BE49-F238E27FC236}">
                <a16:creationId xmlns:a16="http://schemas.microsoft.com/office/drawing/2014/main" id="{A208A127-30FF-AAB3-253F-40EB943FB52E}"/>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2" name="Content Placeholder 4">
            <a:extLst>
              <a:ext uri="{FF2B5EF4-FFF2-40B4-BE49-F238E27FC236}">
                <a16:creationId xmlns:a16="http://schemas.microsoft.com/office/drawing/2014/main" id="{666D62EF-AF94-4E8A-F9C2-EDB2D0602E39}"/>
              </a:ext>
            </a:extLst>
          </p:cNvPr>
          <p:cNvSpPr>
            <a:spLocks noGrp="1"/>
          </p:cNvSpPr>
          <p:nvPr>
            <p:ph sz="quarter" idx="33"/>
          </p:nvPr>
        </p:nvSpPr>
        <p:spPr>
          <a:xfrm>
            <a:off x="498475" y="1299882"/>
            <a:ext cx="8137525" cy="3207031"/>
          </a:xfrm>
          <a:prstGeom prst="rect">
            <a:avLst/>
          </a:prstGeo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AE" dirty="0"/>
          </a:p>
        </p:txBody>
      </p:sp>
    </p:spTree>
    <p:extLst>
      <p:ext uri="{BB962C8B-B14F-4D97-AF65-F5344CB8AC3E}">
        <p14:creationId xmlns:p14="http://schemas.microsoft.com/office/powerpoint/2010/main" val="1353640238"/>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able x1 + Chart x1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F1CEE3-5FAD-D4B6-4163-67AC25E93664}"/>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1003197"/>
            <a:ext cx="9144000" cy="3157211"/>
          </a:xfrm>
          <a:prstGeom prst="rect">
            <a:avLst/>
          </a:prstGeom>
        </p:spPr>
      </p:pic>
      <p:sp>
        <p:nvSpPr>
          <p:cNvPr id="7" name="Rectangle 6">
            <a:extLst>
              <a:ext uri="{FF2B5EF4-FFF2-40B4-BE49-F238E27FC236}">
                <a16:creationId xmlns:a16="http://schemas.microsoft.com/office/drawing/2014/main" id="{76BEE260-8339-C62E-7003-0B4FE649E6C2}"/>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 Placeholder 2">
            <a:extLst>
              <a:ext uri="{FF2B5EF4-FFF2-40B4-BE49-F238E27FC236}">
                <a16:creationId xmlns:a16="http://schemas.microsoft.com/office/drawing/2014/main" id="{C6245E09-D7F7-F134-8565-4DF82C2D8797}"/>
              </a:ext>
            </a:extLst>
          </p:cNvPr>
          <p:cNvSpPr>
            <a:spLocks noGrp="1"/>
          </p:cNvSpPr>
          <p:nvPr>
            <p:ph type="body" sz="quarter" idx="32"/>
          </p:nvPr>
        </p:nvSpPr>
        <p:spPr>
          <a:xfrm>
            <a:off x="365049" y="1009650"/>
            <a:ext cx="8403843" cy="186878"/>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6" name="Title 5">
            <a:extLst>
              <a:ext uri="{FF2B5EF4-FFF2-40B4-BE49-F238E27FC236}">
                <a16:creationId xmlns:a16="http://schemas.microsoft.com/office/drawing/2014/main" id="{0EE2ACF6-E8B6-D336-F0CC-A31B3B61CEA1}"/>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E51964FA-82D5-7F15-398A-1B024698CC1B}"/>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C50F8C09-BEEC-3475-B34C-121AC827DA42}"/>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4" name="Content Placeholder 4">
            <a:extLst>
              <a:ext uri="{FF2B5EF4-FFF2-40B4-BE49-F238E27FC236}">
                <a16:creationId xmlns:a16="http://schemas.microsoft.com/office/drawing/2014/main" id="{03FC6FDF-817A-0A02-EC5E-8FED6816C32C}"/>
              </a:ext>
            </a:extLst>
          </p:cNvPr>
          <p:cNvSpPr>
            <a:spLocks noGrp="1"/>
          </p:cNvSpPr>
          <p:nvPr>
            <p:ph sz="quarter" idx="33"/>
          </p:nvPr>
        </p:nvSpPr>
        <p:spPr>
          <a:xfrm>
            <a:off x="498475" y="1299882"/>
            <a:ext cx="8137525" cy="3207031"/>
          </a:xfrm>
          <a:prstGeom prst="rect">
            <a:avLst/>
          </a:prstGeo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AE" dirty="0"/>
          </a:p>
        </p:txBody>
      </p:sp>
    </p:spTree>
    <p:extLst>
      <p:ext uri="{BB962C8B-B14F-4D97-AF65-F5344CB8AC3E}">
        <p14:creationId xmlns:p14="http://schemas.microsoft.com/office/powerpoint/2010/main" val="3233267027"/>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able x1 + Chart x1 Slide">
    <p:spTree>
      <p:nvGrpSpPr>
        <p:cNvPr id="1" name=""/>
        <p:cNvGrpSpPr/>
        <p:nvPr/>
      </p:nvGrpSpPr>
      <p:grpSpPr>
        <a:xfrm>
          <a:off x="0" y="0"/>
          <a:ext cx="0" cy="0"/>
          <a:chOff x="0" y="0"/>
          <a:chExt cx="0" cy="0"/>
        </a:xfrm>
      </p:grpSpPr>
      <p:pic>
        <p:nvPicPr>
          <p:cNvPr id="7" name="Picture 6" descr="A purple and blue waves&#10;&#10;Description automatically generated">
            <a:extLst>
              <a:ext uri="{FF2B5EF4-FFF2-40B4-BE49-F238E27FC236}">
                <a16:creationId xmlns:a16="http://schemas.microsoft.com/office/drawing/2014/main" id="{DFC932BA-EA84-7EB1-59B7-060A732E1A5E}"/>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286"/>
            <a:ext cx="9144000" cy="3157212"/>
          </a:xfrm>
          <a:prstGeom prst="rect">
            <a:avLst/>
          </a:prstGeom>
        </p:spPr>
      </p:pic>
      <p:sp>
        <p:nvSpPr>
          <p:cNvPr id="2" name="Rectangle 1">
            <a:extLst>
              <a:ext uri="{FF2B5EF4-FFF2-40B4-BE49-F238E27FC236}">
                <a16:creationId xmlns:a16="http://schemas.microsoft.com/office/drawing/2014/main" id="{8BA3434E-1DEB-592A-F47D-E444558BC158}"/>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 Placeholder 2">
            <a:extLst>
              <a:ext uri="{FF2B5EF4-FFF2-40B4-BE49-F238E27FC236}">
                <a16:creationId xmlns:a16="http://schemas.microsoft.com/office/drawing/2014/main" id="{C6245E09-D7F7-F134-8565-4DF82C2D8797}"/>
              </a:ext>
            </a:extLst>
          </p:cNvPr>
          <p:cNvSpPr>
            <a:spLocks noGrp="1"/>
          </p:cNvSpPr>
          <p:nvPr>
            <p:ph type="body" sz="quarter" idx="32"/>
          </p:nvPr>
        </p:nvSpPr>
        <p:spPr>
          <a:xfrm>
            <a:off x="365049" y="1009650"/>
            <a:ext cx="8403843" cy="186878"/>
          </a:xfrm>
          <a:prstGeom prst="rect">
            <a:avLst/>
          </a:prstGeom>
        </p:spPr>
        <p:txBody>
          <a:bodyPr lIns="0" anchor="b">
            <a:noAutofit/>
          </a:bodyPr>
          <a:lstStyle>
            <a:lvl1pPr marL="0" indent="0">
              <a:buNone/>
              <a:defRPr sz="1000" b="1">
                <a:solidFill>
                  <a:schemeClr val="accent1"/>
                </a:solidFill>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a:t>Click to edit Master text styles</a:t>
            </a:r>
          </a:p>
        </p:txBody>
      </p:sp>
      <p:sp>
        <p:nvSpPr>
          <p:cNvPr id="6" name="Title 5">
            <a:extLst>
              <a:ext uri="{FF2B5EF4-FFF2-40B4-BE49-F238E27FC236}">
                <a16:creationId xmlns:a16="http://schemas.microsoft.com/office/drawing/2014/main" id="{0EE2ACF6-E8B6-D336-F0CC-A31B3B61CEA1}"/>
              </a:ext>
            </a:extLst>
          </p:cNvPr>
          <p:cNvSpPr>
            <a:spLocks noGrp="1"/>
          </p:cNvSpPr>
          <p:nvPr>
            <p:ph type="title"/>
          </p:nvPr>
        </p:nvSpPr>
        <p:spPr/>
        <p:txBody>
          <a:bodyPr/>
          <a:lstStyle/>
          <a:p>
            <a:r>
              <a:rPr lang="en-GB"/>
              <a:t>Click to edit Master title style</a:t>
            </a:r>
          </a:p>
        </p:txBody>
      </p:sp>
      <p:sp>
        <p:nvSpPr>
          <p:cNvPr id="11" name="Text Placeholder 9">
            <a:extLst>
              <a:ext uri="{FF2B5EF4-FFF2-40B4-BE49-F238E27FC236}">
                <a16:creationId xmlns:a16="http://schemas.microsoft.com/office/drawing/2014/main" id="{E51964FA-82D5-7F15-398A-1B024698CC1B}"/>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3" name="Footer Placeholder 2">
            <a:extLst>
              <a:ext uri="{FF2B5EF4-FFF2-40B4-BE49-F238E27FC236}">
                <a16:creationId xmlns:a16="http://schemas.microsoft.com/office/drawing/2014/main" id="{2BEF9239-DED0-DBD3-8C52-1DF29BCA64E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4" name="Content Placeholder 4">
            <a:extLst>
              <a:ext uri="{FF2B5EF4-FFF2-40B4-BE49-F238E27FC236}">
                <a16:creationId xmlns:a16="http://schemas.microsoft.com/office/drawing/2014/main" id="{F5E70F55-5A14-A540-0A7A-5E3ED1386DE5}"/>
              </a:ext>
            </a:extLst>
          </p:cNvPr>
          <p:cNvSpPr>
            <a:spLocks noGrp="1"/>
          </p:cNvSpPr>
          <p:nvPr>
            <p:ph sz="quarter" idx="33"/>
          </p:nvPr>
        </p:nvSpPr>
        <p:spPr>
          <a:xfrm>
            <a:off x="498475" y="1299882"/>
            <a:ext cx="8137525" cy="3207031"/>
          </a:xfrm>
          <a:prstGeom prst="rect">
            <a:avLst/>
          </a:prstGeom>
        </p:spPr>
        <p:txBody>
          <a:bodyPr/>
          <a:lstStyle>
            <a:lvl1pPr>
              <a:defRPr sz="1000">
                <a:solidFill>
                  <a:schemeClr val="tx1"/>
                </a:solidFill>
                <a:latin typeface="Arial" panose="020B0604020202020204" pitchFamily="34" charset="0"/>
                <a:cs typeface="Arial" panose="020B0604020202020204" pitchFamily="34" charset="0"/>
              </a:defRPr>
            </a:lvl1pPr>
          </a:lstStyle>
          <a:p>
            <a:endParaRPr lang="en-AE" dirty="0"/>
          </a:p>
        </p:txBody>
      </p:sp>
    </p:spTree>
    <p:extLst>
      <p:ext uri="{BB962C8B-B14F-4D97-AF65-F5344CB8AC3E}">
        <p14:creationId xmlns:p14="http://schemas.microsoft.com/office/powerpoint/2010/main" val="673547009"/>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hart x1 + Header x1 + Content x1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A95680-8C13-B5E2-1293-BF20B5DE20AF}"/>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8286"/>
            <a:ext cx="9144000" cy="3157211"/>
          </a:xfrm>
          <a:prstGeom prst="rect">
            <a:avLst/>
          </a:prstGeom>
        </p:spPr>
      </p:pic>
      <p:sp>
        <p:nvSpPr>
          <p:cNvPr id="9" name="Rectangle 8">
            <a:extLst>
              <a:ext uri="{FF2B5EF4-FFF2-40B4-BE49-F238E27FC236}">
                <a16:creationId xmlns:a16="http://schemas.microsoft.com/office/drawing/2014/main" id="{1F8F19EA-BF9C-EA7B-6821-7AD98982C741}"/>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F9C718A-9A65-E766-0E75-A0B0A07968E6}"/>
              </a:ext>
            </a:extLst>
          </p:cNvPr>
          <p:cNvSpPr>
            <a:spLocks noGrp="1"/>
          </p:cNvSpPr>
          <p:nvPr>
            <p:ph type="title"/>
          </p:nvPr>
        </p:nvSpPr>
        <p:spPr/>
        <p:txBody>
          <a:bodyPr/>
          <a:lstStyle/>
          <a:p>
            <a:r>
              <a:rPr lang="en-GB"/>
              <a:t>Click to edit Master title style</a:t>
            </a:r>
          </a:p>
        </p:txBody>
      </p:sp>
      <p:sp>
        <p:nvSpPr>
          <p:cNvPr id="4" name="Text Placeholder 9">
            <a:extLst>
              <a:ext uri="{FF2B5EF4-FFF2-40B4-BE49-F238E27FC236}">
                <a16:creationId xmlns:a16="http://schemas.microsoft.com/office/drawing/2014/main" id="{96EE99A6-E46E-A792-422E-C76C555F9D25}"/>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8" name="Footer Placeholder 2">
            <a:extLst>
              <a:ext uri="{FF2B5EF4-FFF2-40B4-BE49-F238E27FC236}">
                <a16:creationId xmlns:a16="http://schemas.microsoft.com/office/drawing/2014/main" id="{702FD6E0-F50E-B438-B10D-1B2F8DF5179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1" name="Content Placeholder 10">
            <a:extLst>
              <a:ext uri="{FF2B5EF4-FFF2-40B4-BE49-F238E27FC236}">
                <a16:creationId xmlns:a16="http://schemas.microsoft.com/office/drawing/2014/main" id="{F643CEF7-6D97-A926-DFBC-6B523DCDE321}"/>
              </a:ext>
            </a:extLst>
          </p:cNvPr>
          <p:cNvSpPr>
            <a:spLocks noGrp="1"/>
          </p:cNvSpPr>
          <p:nvPr>
            <p:ph sz="quarter" idx="33"/>
          </p:nvPr>
        </p:nvSpPr>
        <p:spPr>
          <a:xfrm>
            <a:off x="495300" y="1143000"/>
            <a:ext cx="3821113" cy="3348038"/>
          </a:xfrm>
          <a:prstGeom prst="rect">
            <a:avLst/>
          </a:prstGeom>
        </p:spPr>
        <p:txBody>
          <a:bodyPr/>
          <a:lstStyle>
            <a:lvl1pPr>
              <a:defRPr sz="1100"/>
            </a:lvl1pPr>
          </a:lstStyle>
          <a:p>
            <a:pPr lvl="0"/>
            <a:endParaRPr lang="en-AE" dirty="0"/>
          </a:p>
        </p:txBody>
      </p:sp>
      <p:sp>
        <p:nvSpPr>
          <p:cNvPr id="10" name="Text Placeholder 2">
            <a:extLst>
              <a:ext uri="{FF2B5EF4-FFF2-40B4-BE49-F238E27FC236}">
                <a16:creationId xmlns:a16="http://schemas.microsoft.com/office/drawing/2014/main" id="{97B1A0C4-7FFB-4BAA-816A-0A74BDD54A36}"/>
              </a:ext>
            </a:extLst>
          </p:cNvPr>
          <p:cNvSpPr>
            <a:spLocks noGrp="1"/>
          </p:cNvSpPr>
          <p:nvPr>
            <p:ph type="body" sz="quarter" idx="23"/>
          </p:nvPr>
        </p:nvSpPr>
        <p:spPr>
          <a:xfrm>
            <a:off x="4708751" y="1268506"/>
            <a:ext cx="4086000" cy="3222532"/>
          </a:xfrm>
          <a:prstGeom prst="rect">
            <a:avLst/>
          </a:prstGeom>
        </p:spPr>
        <p:txBody>
          <a:bodyPr lIns="0">
            <a:normAutofit/>
          </a:bodyPr>
          <a:lstStyle>
            <a:lvl1pPr marL="0" indent="0">
              <a:buNone/>
              <a:defRPr sz="1000">
                <a:solidFill>
                  <a:schemeClr val="tx1"/>
                </a:solidFill>
                <a:latin typeface="Arial" panose="020B0604020202020204" pitchFamily="34" charset="0"/>
                <a:cs typeface="Arial" panose="020B0604020202020204" pitchFamily="34" charset="0"/>
              </a:defRPr>
            </a:lvl1pPr>
            <a:lvl2pPr marL="457200" indent="0">
              <a:buNone/>
              <a:defRPr sz="1000">
                <a:solidFill>
                  <a:schemeClr val="tx1"/>
                </a:solidFill>
                <a:latin typeface="Arial" panose="020B0604020202020204" pitchFamily="34" charset="0"/>
                <a:cs typeface="Arial" panose="020B0604020202020204" pitchFamily="34" charset="0"/>
              </a:defRPr>
            </a:lvl2pPr>
            <a:lvl3pPr marL="914400" indent="0">
              <a:buNone/>
              <a:defRPr sz="1000">
                <a:solidFill>
                  <a:schemeClr val="tx1"/>
                </a:solidFill>
                <a:latin typeface="Arial" panose="020B0604020202020204" pitchFamily="34" charset="0"/>
                <a:cs typeface="Arial" panose="020B0604020202020204" pitchFamily="34" charset="0"/>
              </a:defRPr>
            </a:lvl3pPr>
            <a:lvl4pPr marL="1371600" indent="0">
              <a:buNone/>
              <a:defRPr sz="1000">
                <a:solidFill>
                  <a:schemeClr val="tx1"/>
                </a:solidFill>
                <a:latin typeface="Arial" panose="020B0604020202020204" pitchFamily="34" charset="0"/>
                <a:cs typeface="Arial" panose="020B0604020202020204" pitchFamily="34" charset="0"/>
              </a:defRPr>
            </a:lvl4pPr>
            <a:lvl5pPr marL="1828800" indent="0">
              <a:buNone/>
              <a:defRPr sz="1000">
                <a:solidFill>
                  <a:schemeClr val="tx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2">
            <a:extLst>
              <a:ext uri="{FF2B5EF4-FFF2-40B4-BE49-F238E27FC236}">
                <a16:creationId xmlns:a16="http://schemas.microsoft.com/office/drawing/2014/main" id="{2524A33A-0DBA-5E09-3F69-D50DF3103A87}"/>
              </a:ext>
            </a:extLst>
          </p:cNvPr>
          <p:cNvSpPr>
            <a:spLocks noGrp="1"/>
          </p:cNvSpPr>
          <p:nvPr>
            <p:ph type="body" sz="quarter" idx="32"/>
          </p:nvPr>
        </p:nvSpPr>
        <p:spPr>
          <a:xfrm>
            <a:off x="4708751" y="995326"/>
            <a:ext cx="4086000" cy="186878"/>
          </a:xfrm>
          <a:prstGeom prst="rect">
            <a:avLst/>
          </a:prstGeom>
        </p:spPr>
        <p:txBody>
          <a:bodyPr lIns="0" anchor="b">
            <a:noAutofit/>
          </a:bodyPr>
          <a:lstStyle>
            <a:lvl1pPr marL="0" indent="0">
              <a:buNone/>
              <a:defRPr sz="1000" b="1">
                <a:solidFill>
                  <a:schemeClr val="accent1"/>
                </a:solidFill>
                <a:latin typeface="Arial" panose="020B0604020202020204" pitchFamily="34" charset="0"/>
                <a:cs typeface="Arial" panose="020B0604020202020204" pitchFamily="34" charset="0"/>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1641504256"/>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hart x1 + Header x1 + Content x1 Slide">
    <p:spTree>
      <p:nvGrpSpPr>
        <p:cNvPr id="1" name=""/>
        <p:cNvGrpSpPr/>
        <p:nvPr/>
      </p:nvGrpSpPr>
      <p:grpSpPr>
        <a:xfrm>
          <a:off x="0" y="0"/>
          <a:ext cx="0" cy="0"/>
          <a:chOff x="0" y="0"/>
          <a:chExt cx="0" cy="0"/>
        </a:xfrm>
      </p:grpSpPr>
      <p:pic>
        <p:nvPicPr>
          <p:cNvPr id="9" name="Picture 8" descr="A purple and blue waves&#10;&#10;Description automatically generated">
            <a:extLst>
              <a:ext uri="{FF2B5EF4-FFF2-40B4-BE49-F238E27FC236}">
                <a16:creationId xmlns:a16="http://schemas.microsoft.com/office/drawing/2014/main" id="{DCBCCF25-B8E4-712D-CE21-122F4769982C}"/>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941"/>
            <a:ext cx="9144000" cy="3157212"/>
          </a:xfrm>
          <a:prstGeom prst="rect">
            <a:avLst/>
          </a:prstGeom>
        </p:spPr>
      </p:pic>
      <p:sp>
        <p:nvSpPr>
          <p:cNvPr id="10" name="Rectangle 9">
            <a:extLst>
              <a:ext uri="{FF2B5EF4-FFF2-40B4-BE49-F238E27FC236}">
                <a16:creationId xmlns:a16="http://schemas.microsoft.com/office/drawing/2014/main" id="{CF379BB8-143E-2094-87A2-35B46E3E35E7}"/>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F9C718A-9A65-E766-0E75-A0B0A07968E6}"/>
              </a:ext>
            </a:extLst>
          </p:cNvPr>
          <p:cNvSpPr>
            <a:spLocks noGrp="1"/>
          </p:cNvSpPr>
          <p:nvPr>
            <p:ph type="title"/>
          </p:nvPr>
        </p:nvSpPr>
        <p:spPr/>
        <p:txBody>
          <a:bodyPr/>
          <a:lstStyle/>
          <a:p>
            <a:r>
              <a:rPr lang="en-GB"/>
              <a:t>Click to edit Master title style</a:t>
            </a:r>
          </a:p>
        </p:txBody>
      </p:sp>
      <p:sp>
        <p:nvSpPr>
          <p:cNvPr id="4" name="Text Placeholder 9">
            <a:extLst>
              <a:ext uri="{FF2B5EF4-FFF2-40B4-BE49-F238E27FC236}">
                <a16:creationId xmlns:a16="http://schemas.microsoft.com/office/drawing/2014/main" id="{96EE99A6-E46E-A792-422E-C76C555F9D25}"/>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7" name="Footer Placeholder 2">
            <a:extLst>
              <a:ext uri="{FF2B5EF4-FFF2-40B4-BE49-F238E27FC236}">
                <a16:creationId xmlns:a16="http://schemas.microsoft.com/office/drawing/2014/main" id="{AFE52F28-1BD2-E327-7E7E-D4F6FE5196BB}"/>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4" name="Content Placeholder 10">
            <a:extLst>
              <a:ext uri="{FF2B5EF4-FFF2-40B4-BE49-F238E27FC236}">
                <a16:creationId xmlns:a16="http://schemas.microsoft.com/office/drawing/2014/main" id="{5A2E54DE-33A9-A409-E841-3DBCD74E496E}"/>
              </a:ext>
            </a:extLst>
          </p:cNvPr>
          <p:cNvSpPr>
            <a:spLocks noGrp="1"/>
          </p:cNvSpPr>
          <p:nvPr>
            <p:ph sz="quarter" idx="33"/>
          </p:nvPr>
        </p:nvSpPr>
        <p:spPr>
          <a:xfrm>
            <a:off x="495300" y="1143000"/>
            <a:ext cx="3821113" cy="3348038"/>
          </a:xfrm>
          <a:prstGeom prst="rect">
            <a:avLst/>
          </a:prstGeom>
        </p:spPr>
        <p:txBody>
          <a:bodyPr/>
          <a:lstStyle>
            <a:lvl1pPr>
              <a:defRPr sz="1100"/>
            </a:lvl1pPr>
          </a:lstStyle>
          <a:p>
            <a:pPr lvl="0"/>
            <a:endParaRPr lang="en-AE" dirty="0"/>
          </a:p>
        </p:txBody>
      </p:sp>
      <p:sp>
        <p:nvSpPr>
          <p:cNvPr id="2" name="Text Placeholder 2">
            <a:extLst>
              <a:ext uri="{FF2B5EF4-FFF2-40B4-BE49-F238E27FC236}">
                <a16:creationId xmlns:a16="http://schemas.microsoft.com/office/drawing/2014/main" id="{5F960E4B-A7C3-4717-E747-15F625556D76}"/>
              </a:ext>
            </a:extLst>
          </p:cNvPr>
          <p:cNvSpPr>
            <a:spLocks noGrp="1"/>
          </p:cNvSpPr>
          <p:nvPr>
            <p:ph type="body" sz="quarter" idx="23"/>
          </p:nvPr>
        </p:nvSpPr>
        <p:spPr>
          <a:xfrm>
            <a:off x="4708751" y="1268506"/>
            <a:ext cx="4086000" cy="3222532"/>
          </a:xfrm>
          <a:prstGeom prst="rect">
            <a:avLst/>
          </a:prstGeom>
        </p:spPr>
        <p:txBody>
          <a:bodyPr lIns="0">
            <a:normAutofit/>
          </a:bodyPr>
          <a:lstStyle>
            <a:lvl1pPr marL="0" indent="0">
              <a:buNone/>
              <a:defRPr sz="1000">
                <a:solidFill>
                  <a:schemeClr val="tx1"/>
                </a:solidFill>
                <a:latin typeface="Arial" panose="020B0604020202020204" pitchFamily="34" charset="0"/>
                <a:cs typeface="Arial" panose="020B0604020202020204" pitchFamily="34" charset="0"/>
              </a:defRPr>
            </a:lvl1pPr>
            <a:lvl2pPr marL="457200" indent="0">
              <a:buNone/>
              <a:defRPr sz="1000">
                <a:solidFill>
                  <a:schemeClr val="tx1"/>
                </a:solidFill>
                <a:latin typeface="Arial" panose="020B0604020202020204" pitchFamily="34" charset="0"/>
                <a:cs typeface="Arial" panose="020B0604020202020204" pitchFamily="34" charset="0"/>
              </a:defRPr>
            </a:lvl2pPr>
            <a:lvl3pPr marL="914400" indent="0">
              <a:buNone/>
              <a:defRPr sz="1000">
                <a:solidFill>
                  <a:schemeClr val="tx1"/>
                </a:solidFill>
                <a:latin typeface="Arial" panose="020B0604020202020204" pitchFamily="34" charset="0"/>
                <a:cs typeface="Arial" panose="020B0604020202020204" pitchFamily="34" charset="0"/>
              </a:defRPr>
            </a:lvl3pPr>
            <a:lvl4pPr marL="1371600" indent="0">
              <a:buNone/>
              <a:defRPr sz="1000">
                <a:solidFill>
                  <a:schemeClr val="tx1"/>
                </a:solidFill>
                <a:latin typeface="Arial" panose="020B0604020202020204" pitchFamily="34" charset="0"/>
                <a:cs typeface="Arial" panose="020B0604020202020204" pitchFamily="34" charset="0"/>
              </a:defRPr>
            </a:lvl4pPr>
            <a:lvl5pPr marL="1828800" indent="0">
              <a:buNone/>
              <a:defRPr sz="1000">
                <a:solidFill>
                  <a:schemeClr val="tx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Text Placeholder 2">
            <a:extLst>
              <a:ext uri="{FF2B5EF4-FFF2-40B4-BE49-F238E27FC236}">
                <a16:creationId xmlns:a16="http://schemas.microsoft.com/office/drawing/2014/main" id="{B115360B-F025-DFD4-A404-E496764A81BF}"/>
              </a:ext>
            </a:extLst>
          </p:cNvPr>
          <p:cNvSpPr>
            <a:spLocks noGrp="1"/>
          </p:cNvSpPr>
          <p:nvPr>
            <p:ph type="body" sz="quarter" idx="32"/>
          </p:nvPr>
        </p:nvSpPr>
        <p:spPr>
          <a:xfrm>
            <a:off x="4708751" y="995326"/>
            <a:ext cx="4086000" cy="186878"/>
          </a:xfrm>
          <a:prstGeom prst="rect">
            <a:avLst/>
          </a:prstGeom>
        </p:spPr>
        <p:txBody>
          <a:bodyPr lIns="0" anchor="b">
            <a:noAutofit/>
          </a:bodyPr>
          <a:lstStyle>
            <a:lvl1pPr marL="0" indent="0">
              <a:buNone/>
              <a:defRPr sz="1000" b="1">
                <a:solidFill>
                  <a:schemeClr val="accent1"/>
                </a:solidFill>
                <a:latin typeface="Arial" panose="020B0604020202020204" pitchFamily="34" charset="0"/>
                <a:cs typeface="Arial" panose="020B0604020202020204" pitchFamily="34" charset="0"/>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4212776997"/>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x1 + Header x1 + Content x1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196AE5-70F4-7685-A741-9236DA5E6A2D}"/>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p:blipFill>
        <p:spPr>
          <a:xfrm>
            <a:off x="0" y="998941"/>
            <a:ext cx="9144000" cy="3157211"/>
          </a:xfrm>
          <a:prstGeom prst="rect">
            <a:avLst/>
          </a:prstGeom>
        </p:spPr>
      </p:pic>
      <p:sp>
        <p:nvSpPr>
          <p:cNvPr id="9" name="Rectangle 8">
            <a:extLst>
              <a:ext uri="{FF2B5EF4-FFF2-40B4-BE49-F238E27FC236}">
                <a16:creationId xmlns:a16="http://schemas.microsoft.com/office/drawing/2014/main" id="{9AD20D9D-3A45-7F56-43E9-A5564D6516CE}"/>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F9C718A-9A65-E766-0E75-A0B0A07968E6}"/>
              </a:ext>
            </a:extLst>
          </p:cNvPr>
          <p:cNvSpPr>
            <a:spLocks noGrp="1"/>
          </p:cNvSpPr>
          <p:nvPr>
            <p:ph type="title"/>
          </p:nvPr>
        </p:nvSpPr>
        <p:spPr/>
        <p:txBody>
          <a:bodyPr/>
          <a:lstStyle/>
          <a:p>
            <a:r>
              <a:rPr lang="en-GB"/>
              <a:t>Click to edit Master title style</a:t>
            </a:r>
          </a:p>
        </p:txBody>
      </p:sp>
      <p:sp>
        <p:nvSpPr>
          <p:cNvPr id="4" name="Text Placeholder 9">
            <a:extLst>
              <a:ext uri="{FF2B5EF4-FFF2-40B4-BE49-F238E27FC236}">
                <a16:creationId xmlns:a16="http://schemas.microsoft.com/office/drawing/2014/main" id="{96EE99A6-E46E-A792-422E-C76C555F9D25}"/>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8" name="Footer Placeholder 2">
            <a:extLst>
              <a:ext uri="{FF2B5EF4-FFF2-40B4-BE49-F238E27FC236}">
                <a16:creationId xmlns:a16="http://schemas.microsoft.com/office/drawing/2014/main" id="{125BE4F2-8ED0-75EF-2816-4AA51AF9CE30}"/>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1" name="Content Placeholder 10">
            <a:extLst>
              <a:ext uri="{FF2B5EF4-FFF2-40B4-BE49-F238E27FC236}">
                <a16:creationId xmlns:a16="http://schemas.microsoft.com/office/drawing/2014/main" id="{BDC707EC-30C7-F0D5-94CA-014E0A891A24}"/>
              </a:ext>
            </a:extLst>
          </p:cNvPr>
          <p:cNvSpPr>
            <a:spLocks noGrp="1"/>
          </p:cNvSpPr>
          <p:nvPr>
            <p:ph sz="quarter" idx="32"/>
          </p:nvPr>
        </p:nvSpPr>
        <p:spPr>
          <a:xfrm>
            <a:off x="495300" y="1143000"/>
            <a:ext cx="3821113" cy="3348038"/>
          </a:xfrm>
          <a:prstGeom prst="rect">
            <a:avLst/>
          </a:prstGeom>
        </p:spPr>
        <p:txBody>
          <a:bodyPr/>
          <a:lstStyle>
            <a:lvl1pPr>
              <a:defRPr sz="1100"/>
            </a:lvl1pPr>
          </a:lstStyle>
          <a:p>
            <a:pPr lvl="0"/>
            <a:endParaRPr lang="en-AE"/>
          </a:p>
        </p:txBody>
      </p:sp>
      <p:sp>
        <p:nvSpPr>
          <p:cNvPr id="6" name="Text Placeholder 2">
            <a:extLst>
              <a:ext uri="{FF2B5EF4-FFF2-40B4-BE49-F238E27FC236}">
                <a16:creationId xmlns:a16="http://schemas.microsoft.com/office/drawing/2014/main" id="{8F890517-E003-D18A-54C1-4CCD0C780D0B}"/>
              </a:ext>
            </a:extLst>
          </p:cNvPr>
          <p:cNvSpPr>
            <a:spLocks noGrp="1"/>
          </p:cNvSpPr>
          <p:nvPr>
            <p:ph type="body" sz="quarter" idx="23"/>
          </p:nvPr>
        </p:nvSpPr>
        <p:spPr>
          <a:xfrm>
            <a:off x="4708751" y="1268506"/>
            <a:ext cx="4086000" cy="3222532"/>
          </a:xfrm>
          <a:prstGeom prst="rect">
            <a:avLst/>
          </a:prstGeom>
        </p:spPr>
        <p:txBody>
          <a:bodyPr lIns="0">
            <a:normAutofit/>
          </a:bodyPr>
          <a:lstStyle>
            <a:lvl1pPr marL="0" indent="0">
              <a:buNone/>
              <a:defRPr sz="1000">
                <a:solidFill>
                  <a:schemeClr val="tx1"/>
                </a:solidFill>
                <a:latin typeface="Arial" panose="020B0604020202020204" pitchFamily="34" charset="0"/>
                <a:cs typeface="Arial" panose="020B0604020202020204" pitchFamily="34" charset="0"/>
              </a:defRPr>
            </a:lvl1pPr>
            <a:lvl2pPr marL="457200" indent="0">
              <a:buNone/>
              <a:defRPr sz="1000">
                <a:solidFill>
                  <a:schemeClr val="tx1"/>
                </a:solidFill>
                <a:latin typeface="Arial" panose="020B0604020202020204" pitchFamily="34" charset="0"/>
                <a:cs typeface="Arial" panose="020B0604020202020204" pitchFamily="34" charset="0"/>
              </a:defRPr>
            </a:lvl2pPr>
            <a:lvl3pPr marL="914400" indent="0">
              <a:buNone/>
              <a:defRPr sz="1000">
                <a:solidFill>
                  <a:schemeClr val="tx1"/>
                </a:solidFill>
                <a:latin typeface="Arial" panose="020B0604020202020204" pitchFamily="34" charset="0"/>
                <a:cs typeface="Arial" panose="020B0604020202020204" pitchFamily="34" charset="0"/>
              </a:defRPr>
            </a:lvl3pPr>
            <a:lvl4pPr marL="1371600" indent="0">
              <a:buNone/>
              <a:defRPr sz="1000">
                <a:solidFill>
                  <a:schemeClr val="tx1"/>
                </a:solidFill>
                <a:latin typeface="Arial" panose="020B0604020202020204" pitchFamily="34" charset="0"/>
                <a:cs typeface="Arial" panose="020B0604020202020204" pitchFamily="34" charset="0"/>
              </a:defRPr>
            </a:lvl4pPr>
            <a:lvl5pPr marL="1828800" indent="0">
              <a:buNone/>
              <a:defRPr sz="1000">
                <a:solidFill>
                  <a:schemeClr val="tx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0" name="Text Placeholder 2">
            <a:extLst>
              <a:ext uri="{FF2B5EF4-FFF2-40B4-BE49-F238E27FC236}">
                <a16:creationId xmlns:a16="http://schemas.microsoft.com/office/drawing/2014/main" id="{42751551-6963-6BDB-83EE-9F68A32FB2A8}"/>
              </a:ext>
            </a:extLst>
          </p:cNvPr>
          <p:cNvSpPr>
            <a:spLocks noGrp="1"/>
          </p:cNvSpPr>
          <p:nvPr>
            <p:ph type="body" sz="quarter" idx="33"/>
          </p:nvPr>
        </p:nvSpPr>
        <p:spPr>
          <a:xfrm>
            <a:off x="4708751" y="995326"/>
            <a:ext cx="4086000" cy="186878"/>
          </a:xfrm>
          <a:prstGeom prst="rect">
            <a:avLst/>
          </a:prstGeom>
        </p:spPr>
        <p:txBody>
          <a:bodyPr lIns="0" anchor="b">
            <a:noAutofit/>
          </a:bodyPr>
          <a:lstStyle>
            <a:lvl1pPr marL="0" indent="0">
              <a:buNone/>
              <a:defRPr sz="1000" b="1">
                <a:solidFill>
                  <a:schemeClr val="accent1"/>
                </a:solidFill>
                <a:latin typeface="Arial" panose="020B0604020202020204" pitchFamily="34" charset="0"/>
                <a:cs typeface="Arial" panose="020B0604020202020204" pitchFamily="34" charset="0"/>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3892275225"/>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162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able x1 + Header x1 + Content x1 Slide">
    <p:spTree>
      <p:nvGrpSpPr>
        <p:cNvPr id="1" name=""/>
        <p:cNvGrpSpPr/>
        <p:nvPr/>
      </p:nvGrpSpPr>
      <p:grpSpPr>
        <a:xfrm>
          <a:off x="0" y="0"/>
          <a:ext cx="0" cy="0"/>
          <a:chOff x="0" y="0"/>
          <a:chExt cx="0" cy="0"/>
        </a:xfrm>
      </p:grpSpPr>
      <p:pic>
        <p:nvPicPr>
          <p:cNvPr id="2" name="Picture 1" descr="A purple and blue waves&#10;&#10;Description automatically generated">
            <a:extLst>
              <a:ext uri="{FF2B5EF4-FFF2-40B4-BE49-F238E27FC236}">
                <a16:creationId xmlns:a16="http://schemas.microsoft.com/office/drawing/2014/main" id="{8F21787B-5106-5060-452E-9F52499F73A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tretch>
            <a:fillRect/>
          </a:stretch>
        </p:blipFill>
        <p:spPr>
          <a:xfrm>
            <a:off x="0" y="998941"/>
            <a:ext cx="9144000" cy="3157212"/>
          </a:xfrm>
          <a:prstGeom prst="rect">
            <a:avLst/>
          </a:prstGeom>
        </p:spPr>
      </p:pic>
      <p:sp>
        <p:nvSpPr>
          <p:cNvPr id="10" name="Rectangle 9">
            <a:extLst>
              <a:ext uri="{FF2B5EF4-FFF2-40B4-BE49-F238E27FC236}">
                <a16:creationId xmlns:a16="http://schemas.microsoft.com/office/drawing/2014/main" id="{F7E81AF3-8C24-FC8F-043D-340C9C7359A7}"/>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2">
            <a:extLst>
              <a:ext uri="{FF2B5EF4-FFF2-40B4-BE49-F238E27FC236}">
                <a16:creationId xmlns:a16="http://schemas.microsoft.com/office/drawing/2014/main" id="{5F9C718A-9A65-E766-0E75-A0B0A07968E6}"/>
              </a:ext>
            </a:extLst>
          </p:cNvPr>
          <p:cNvSpPr>
            <a:spLocks noGrp="1"/>
          </p:cNvSpPr>
          <p:nvPr>
            <p:ph type="title"/>
          </p:nvPr>
        </p:nvSpPr>
        <p:spPr/>
        <p:txBody>
          <a:bodyPr/>
          <a:lstStyle/>
          <a:p>
            <a:r>
              <a:rPr lang="en-GB"/>
              <a:t>Click to edit Master title style</a:t>
            </a:r>
          </a:p>
        </p:txBody>
      </p:sp>
      <p:sp>
        <p:nvSpPr>
          <p:cNvPr id="4" name="Text Placeholder 9">
            <a:extLst>
              <a:ext uri="{FF2B5EF4-FFF2-40B4-BE49-F238E27FC236}">
                <a16:creationId xmlns:a16="http://schemas.microsoft.com/office/drawing/2014/main" id="{96EE99A6-E46E-A792-422E-C76C555F9D25}"/>
              </a:ext>
            </a:extLst>
          </p:cNvPr>
          <p:cNvSpPr>
            <a:spLocks noGrp="1"/>
          </p:cNvSpPr>
          <p:nvPr>
            <p:ph type="body" sz="quarter" idx="22" hasCustomPrompt="1"/>
          </p:nvPr>
        </p:nvSpPr>
        <p:spPr>
          <a:xfrm>
            <a:off x="365049" y="619965"/>
            <a:ext cx="8429323" cy="175113"/>
          </a:xfrm>
          <a:prstGeom prst="rect">
            <a:avLst/>
          </a:prstGeom>
        </p:spPr>
        <p:txBody>
          <a:bodyPr lIns="0" tIns="0" rIns="0" bIns="0"/>
          <a:lstStyle>
            <a:lvl1pPr marL="0" indent="0">
              <a:buNone/>
              <a:defRPr lang="en-GB" sz="1200" b="0" kern="1200" spc="0" baseline="0" dirty="0" smtClean="0">
                <a:solidFill>
                  <a:srgbClr val="6300FF"/>
                </a:solidFill>
                <a:latin typeface="Arial" panose="020B0604020202020204" pitchFamily="34" charset="0"/>
                <a:ea typeface="+mj-ea"/>
                <a:cs typeface="Arial" panose="020B0604020202020204" pitchFamily="34" charset="0"/>
              </a:defRPr>
            </a:lvl1pPr>
            <a:lvl2pPr>
              <a:defRPr lang="en-GB" sz="1870" b="1" kern="1200" dirty="0" smtClean="0">
                <a:solidFill>
                  <a:srgbClr val="253746"/>
                </a:solidFill>
                <a:latin typeface="Arial" panose="020B0604020202020204" pitchFamily="34" charset="0"/>
                <a:ea typeface="+mj-ea"/>
                <a:cs typeface="Arial" panose="020B0604020202020204" pitchFamily="34" charset="0"/>
              </a:defRPr>
            </a:lvl2pPr>
            <a:lvl3pPr>
              <a:defRPr lang="en-GB" sz="1870" b="1" kern="1200" dirty="0" smtClean="0">
                <a:solidFill>
                  <a:srgbClr val="253746"/>
                </a:solidFill>
                <a:latin typeface="Arial" panose="020B0604020202020204" pitchFamily="34" charset="0"/>
                <a:ea typeface="+mj-ea"/>
                <a:cs typeface="Arial" panose="020B0604020202020204" pitchFamily="34" charset="0"/>
              </a:defRPr>
            </a:lvl3pPr>
            <a:lvl4pPr>
              <a:defRPr lang="en-GB" sz="1870" b="1" kern="1200" dirty="0" smtClean="0">
                <a:solidFill>
                  <a:srgbClr val="253746"/>
                </a:solidFill>
                <a:latin typeface="Arial" panose="020B0604020202020204" pitchFamily="34" charset="0"/>
                <a:ea typeface="+mj-ea"/>
                <a:cs typeface="Arial" panose="020B0604020202020204" pitchFamily="34" charset="0"/>
              </a:defRPr>
            </a:lvl4pPr>
            <a:lvl5pPr>
              <a:defRPr lang="en-GB" sz="1870" b="1" kern="1200" dirty="0">
                <a:solidFill>
                  <a:srgbClr val="253746"/>
                </a:solidFill>
                <a:latin typeface="Arial" panose="020B0604020202020204" pitchFamily="34" charset="0"/>
                <a:ea typeface="+mj-ea"/>
                <a:cs typeface="Arial" panose="020B0604020202020204" pitchFamily="34" charset="0"/>
              </a:defRPr>
            </a:lvl5pPr>
          </a:lstStyle>
          <a:p>
            <a:pPr lvl="0"/>
            <a:r>
              <a:rPr lang="en-GB"/>
              <a:t>Click to add sub-title</a:t>
            </a:r>
          </a:p>
        </p:txBody>
      </p:sp>
      <p:sp>
        <p:nvSpPr>
          <p:cNvPr id="8" name="Footer Placeholder 2">
            <a:extLst>
              <a:ext uri="{FF2B5EF4-FFF2-40B4-BE49-F238E27FC236}">
                <a16:creationId xmlns:a16="http://schemas.microsoft.com/office/drawing/2014/main" id="{F3E68592-28E7-AE1B-B12C-6D96A325996D}"/>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
        <p:nvSpPr>
          <p:cNvPr id="13" name="Content Placeholder 10">
            <a:extLst>
              <a:ext uri="{FF2B5EF4-FFF2-40B4-BE49-F238E27FC236}">
                <a16:creationId xmlns:a16="http://schemas.microsoft.com/office/drawing/2014/main" id="{433577C2-FB62-CB46-D342-B953A12ED541}"/>
              </a:ext>
            </a:extLst>
          </p:cNvPr>
          <p:cNvSpPr>
            <a:spLocks noGrp="1"/>
          </p:cNvSpPr>
          <p:nvPr>
            <p:ph sz="quarter" idx="32"/>
          </p:nvPr>
        </p:nvSpPr>
        <p:spPr>
          <a:xfrm>
            <a:off x="495300" y="1143000"/>
            <a:ext cx="3821113" cy="3348038"/>
          </a:xfrm>
          <a:prstGeom prst="rect">
            <a:avLst/>
          </a:prstGeom>
        </p:spPr>
        <p:txBody>
          <a:bodyPr/>
          <a:lstStyle>
            <a:lvl1pPr>
              <a:defRPr sz="1100"/>
            </a:lvl1pPr>
          </a:lstStyle>
          <a:p>
            <a:pPr lvl="0"/>
            <a:endParaRPr lang="en-AE"/>
          </a:p>
        </p:txBody>
      </p:sp>
      <p:sp>
        <p:nvSpPr>
          <p:cNvPr id="6" name="Text Placeholder 2">
            <a:extLst>
              <a:ext uri="{FF2B5EF4-FFF2-40B4-BE49-F238E27FC236}">
                <a16:creationId xmlns:a16="http://schemas.microsoft.com/office/drawing/2014/main" id="{5F391688-D17E-DD6F-9BBE-03C300A9AFBF}"/>
              </a:ext>
            </a:extLst>
          </p:cNvPr>
          <p:cNvSpPr>
            <a:spLocks noGrp="1"/>
          </p:cNvSpPr>
          <p:nvPr>
            <p:ph type="body" sz="quarter" idx="23"/>
          </p:nvPr>
        </p:nvSpPr>
        <p:spPr>
          <a:xfrm>
            <a:off x="4708751" y="1268506"/>
            <a:ext cx="4086000" cy="3222532"/>
          </a:xfrm>
          <a:prstGeom prst="rect">
            <a:avLst/>
          </a:prstGeom>
        </p:spPr>
        <p:txBody>
          <a:bodyPr lIns="0">
            <a:normAutofit/>
          </a:bodyPr>
          <a:lstStyle>
            <a:lvl1pPr marL="0" indent="0">
              <a:buNone/>
              <a:defRPr sz="1000">
                <a:solidFill>
                  <a:schemeClr val="tx1"/>
                </a:solidFill>
                <a:latin typeface="Arial" panose="020B0604020202020204" pitchFamily="34" charset="0"/>
                <a:cs typeface="Arial" panose="020B0604020202020204" pitchFamily="34" charset="0"/>
              </a:defRPr>
            </a:lvl1pPr>
            <a:lvl2pPr marL="457200" indent="0">
              <a:buNone/>
              <a:defRPr sz="1000">
                <a:solidFill>
                  <a:schemeClr val="tx1"/>
                </a:solidFill>
                <a:latin typeface="Arial" panose="020B0604020202020204" pitchFamily="34" charset="0"/>
                <a:cs typeface="Arial" panose="020B0604020202020204" pitchFamily="34" charset="0"/>
              </a:defRPr>
            </a:lvl2pPr>
            <a:lvl3pPr marL="914400" indent="0">
              <a:buNone/>
              <a:defRPr sz="1000">
                <a:solidFill>
                  <a:schemeClr val="tx1"/>
                </a:solidFill>
                <a:latin typeface="Arial" panose="020B0604020202020204" pitchFamily="34" charset="0"/>
                <a:cs typeface="Arial" panose="020B0604020202020204" pitchFamily="34" charset="0"/>
              </a:defRPr>
            </a:lvl3pPr>
            <a:lvl4pPr marL="1371600" indent="0">
              <a:buNone/>
              <a:defRPr sz="1000">
                <a:solidFill>
                  <a:schemeClr val="tx1"/>
                </a:solidFill>
                <a:latin typeface="Arial" panose="020B0604020202020204" pitchFamily="34" charset="0"/>
                <a:cs typeface="Arial" panose="020B0604020202020204" pitchFamily="34" charset="0"/>
              </a:defRPr>
            </a:lvl4pPr>
            <a:lvl5pPr marL="1828800" indent="0">
              <a:buNone/>
              <a:defRPr sz="1000">
                <a:solidFill>
                  <a:schemeClr val="tx1"/>
                </a:solidFill>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2">
            <a:extLst>
              <a:ext uri="{FF2B5EF4-FFF2-40B4-BE49-F238E27FC236}">
                <a16:creationId xmlns:a16="http://schemas.microsoft.com/office/drawing/2014/main" id="{FC8CAB27-038D-A952-B95C-35E40818ECA6}"/>
              </a:ext>
            </a:extLst>
          </p:cNvPr>
          <p:cNvSpPr>
            <a:spLocks noGrp="1"/>
          </p:cNvSpPr>
          <p:nvPr>
            <p:ph type="body" sz="quarter" idx="33"/>
          </p:nvPr>
        </p:nvSpPr>
        <p:spPr>
          <a:xfrm>
            <a:off x="4708751" y="995326"/>
            <a:ext cx="4086000" cy="186878"/>
          </a:xfrm>
          <a:prstGeom prst="rect">
            <a:avLst/>
          </a:prstGeom>
        </p:spPr>
        <p:txBody>
          <a:bodyPr lIns="0" anchor="b">
            <a:noAutofit/>
          </a:bodyPr>
          <a:lstStyle>
            <a:lvl1pPr marL="0" indent="0">
              <a:buNone/>
              <a:defRPr sz="1000" b="1">
                <a:solidFill>
                  <a:schemeClr val="accent1"/>
                </a:solidFill>
                <a:latin typeface="Arial" panose="020B0604020202020204" pitchFamily="34" charset="0"/>
                <a:cs typeface="Arial" panose="020B0604020202020204" pitchFamily="34" charset="0"/>
              </a:defRPr>
            </a:lvl1pPr>
            <a:lvl2pPr marL="457200" indent="0">
              <a:buNone/>
              <a:defRPr sz="1050" b="1">
                <a:solidFill>
                  <a:schemeClr val="accent1"/>
                </a:solidFill>
              </a:defRPr>
            </a:lvl2pPr>
            <a:lvl3pPr marL="914400" indent="0">
              <a:buNone/>
              <a:defRPr sz="1000" b="1">
                <a:solidFill>
                  <a:schemeClr val="accent1"/>
                </a:solidFill>
              </a:defRPr>
            </a:lvl3pPr>
            <a:lvl4pPr marL="1371600" indent="0">
              <a:buNone/>
              <a:defRPr sz="900" b="1">
                <a:solidFill>
                  <a:schemeClr val="accent1"/>
                </a:solidFill>
              </a:defRPr>
            </a:lvl4pPr>
            <a:lvl5pPr marL="1828800" indent="0">
              <a:buNone/>
              <a:defRPr sz="900" b="1">
                <a:solidFill>
                  <a:schemeClr val="accent1"/>
                </a:solidFill>
              </a:defRPr>
            </a:lvl5pPr>
          </a:lstStyle>
          <a:p>
            <a:pPr lvl="0"/>
            <a:r>
              <a:rPr lang="en-GB" dirty="0"/>
              <a:t>Click to edit Master text styles</a:t>
            </a:r>
          </a:p>
        </p:txBody>
      </p:sp>
    </p:spTree>
    <p:extLst>
      <p:ext uri="{BB962C8B-B14F-4D97-AF65-F5344CB8AC3E}">
        <p14:creationId xmlns:p14="http://schemas.microsoft.com/office/powerpoint/2010/main" val="243342562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tags" Target="../tags/tag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image" Target="../media/image1.emf"/><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oleObject" Target="../embeddings/oleObject1.bin"/><Relationship Id="rId2" Type="http://schemas.openxmlformats.org/officeDocument/2006/relationships/slideLayout" Target="../slideLayouts/slideLayout7.xml"/><Relationship Id="rId16" Type="http://schemas.openxmlformats.org/officeDocument/2006/relationships/tags" Target="../tags/tag6.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4.xml"/><Relationship Id="rId10" Type="http://schemas.openxmlformats.org/officeDocument/2006/relationships/slideLayout" Target="../slideLayouts/slideLayout15.xml"/><Relationship Id="rId19" Type="http://schemas.openxmlformats.org/officeDocument/2006/relationships/image" Target="../media/image10.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slideLayout" Target="../slideLayouts/slideLayout22.xml"/><Relationship Id="rId7" Type="http://schemas.openxmlformats.org/officeDocument/2006/relationships/tags" Target="../tags/tag7.xml"/><Relationship Id="rId12" Type="http://schemas.openxmlformats.org/officeDocument/2006/relationships/image" Target="../media/image15.sv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theme" Target="../theme/theme5.xml"/><Relationship Id="rId11" Type="http://schemas.openxmlformats.org/officeDocument/2006/relationships/image" Target="../media/image14.png"/><Relationship Id="rId5" Type="http://schemas.openxmlformats.org/officeDocument/2006/relationships/slideLayout" Target="../slideLayouts/slideLayout24.xml"/><Relationship Id="rId10" Type="http://schemas.openxmlformats.org/officeDocument/2006/relationships/image" Target="../media/image1.emf"/><Relationship Id="rId4" Type="http://schemas.openxmlformats.org/officeDocument/2006/relationships/slideLayout" Target="../slideLayouts/slideLayout23.xml"/><Relationship Id="rId9" Type="http://schemas.openxmlformats.org/officeDocument/2006/relationships/oleObject" Target="../embeddings/oleObject1.bin"/></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oleObject" Target="../embeddings/oleObject1.bin"/><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tags" Target="../tags/tag8.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image" Target="../media/image10.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theme" Target="../theme/theme6.xml"/><Relationship Id="rId30" Type="http://schemas.openxmlformats.org/officeDocument/2006/relationships/image" Target="../media/image1.emf"/></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21" Type="http://schemas.openxmlformats.org/officeDocument/2006/relationships/theme" Target="../theme/theme7.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5" Type="http://schemas.openxmlformats.org/officeDocument/2006/relationships/image" Target="../media/image10.png"/><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slideLayout" Target="../slideLayouts/slideLayout70.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24" Type="http://schemas.openxmlformats.org/officeDocument/2006/relationships/image" Target="../media/image1.emf"/><Relationship Id="rId5" Type="http://schemas.openxmlformats.org/officeDocument/2006/relationships/slideLayout" Target="../slideLayouts/slideLayout55.xml"/><Relationship Id="rId15" Type="http://schemas.openxmlformats.org/officeDocument/2006/relationships/slideLayout" Target="../slideLayouts/slideLayout65.xml"/><Relationship Id="rId23" Type="http://schemas.openxmlformats.org/officeDocument/2006/relationships/oleObject" Target="../embeddings/oleObject1.bin"/><Relationship Id="rId10" Type="http://schemas.openxmlformats.org/officeDocument/2006/relationships/slideLayout" Target="../slideLayouts/slideLayout60.xml"/><Relationship Id="rId19" Type="http://schemas.openxmlformats.org/officeDocument/2006/relationships/slideLayout" Target="../slideLayouts/slideLayout69.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 Id="rId22" Type="http://schemas.openxmlformats.org/officeDocument/2006/relationships/tags" Target="../tags/tag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491D07F-13D2-CACE-0163-80BCB0BC5CD7}"/>
              </a:ext>
            </a:extLst>
          </p:cNvPr>
          <p:cNvGraphicFramePr>
            <a:graphicFrameLocks noChangeAspect="1"/>
          </p:cNvGraphicFramePr>
          <p:nvPr userDrawn="1">
            <p:custDataLst>
              <p:tags r:id="rId3"/>
            </p:custDataLst>
            <p:extLst>
              <p:ext uri="{D42A27DB-BD31-4B8C-83A1-F6EECF244321}">
                <p14:modId xmlns:p14="http://schemas.microsoft.com/office/powerpoint/2010/main" val="21781403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think-cell data - do not delete" hidden="1">
                        <a:extLst>
                          <a:ext uri="{FF2B5EF4-FFF2-40B4-BE49-F238E27FC236}">
                            <a16:creationId xmlns:a16="http://schemas.microsoft.com/office/drawing/2014/main" id="{3491D07F-13D2-CACE-0163-80BCB0BC5CD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2" name="Title Placeholder 110">
            <a:extLst>
              <a:ext uri="{FF2B5EF4-FFF2-40B4-BE49-F238E27FC236}">
                <a16:creationId xmlns:a16="http://schemas.microsoft.com/office/drawing/2014/main" id="{63BAE5F2-023D-C045-AFA8-B75BC2F009E4}"/>
              </a:ext>
            </a:extLst>
          </p:cNvPr>
          <p:cNvSpPr>
            <a:spLocks noGrp="1"/>
          </p:cNvSpPr>
          <p:nvPr>
            <p:ph type="title"/>
          </p:nvPr>
        </p:nvSpPr>
        <p:spPr>
          <a:xfrm>
            <a:off x="358775" y="2406150"/>
            <a:ext cx="5619600" cy="331200"/>
          </a:xfrm>
          <a:prstGeom prst="rect">
            <a:avLst/>
          </a:prstGeom>
        </p:spPr>
        <p:txBody>
          <a:bodyPr vert="horz" lIns="0" tIns="0" rIns="0" bIns="0" rtlCol="0" anchor="ctr" anchorCtr="0">
            <a:noAutofit/>
          </a:bodyPr>
          <a:lstStyle/>
          <a:p>
            <a:r>
              <a:rPr lang="en-US"/>
              <a:t>Click to edit Master title style</a:t>
            </a:r>
          </a:p>
        </p:txBody>
      </p:sp>
      <p:sp>
        <p:nvSpPr>
          <p:cNvPr id="3" name="object 37">
            <a:extLst>
              <a:ext uri="{FF2B5EF4-FFF2-40B4-BE49-F238E27FC236}">
                <a16:creationId xmlns:a16="http://schemas.microsoft.com/office/drawing/2014/main" id="{C28A4FB6-A4E6-C17C-8C81-B728E1139D13}"/>
              </a:ext>
            </a:extLst>
          </p:cNvPr>
          <p:cNvSpPr txBox="1"/>
          <p:nvPr userDrawn="1"/>
        </p:nvSpPr>
        <p:spPr>
          <a:xfrm>
            <a:off x="7183120" y="4793717"/>
            <a:ext cx="1601969" cy="180114"/>
          </a:xfrm>
          <a:prstGeom prst="rect">
            <a:avLst/>
          </a:prstGeom>
        </p:spPr>
        <p:txBody>
          <a:bodyPr vert="horz" wrap="square" lIns="0" tIns="0" rIns="0" bIns="0" rtlCol="0">
            <a:spAutoFit/>
          </a:bodyPr>
          <a:lstStyle/>
          <a:p>
            <a:pPr marL="5776" algn="r">
              <a:lnSpc>
                <a:spcPts val="1616"/>
              </a:lnSpc>
            </a:pPr>
            <a:r>
              <a:rPr lang="en-GB" sz="700" spc="5" err="1">
                <a:solidFill>
                  <a:schemeClr val="tx1"/>
                </a:solidFill>
                <a:latin typeface="Arial"/>
                <a:cs typeface="Arial"/>
              </a:rPr>
              <a:t>atrc.gov.ae</a:t>
            </a:r>
            <a:endParaRPr lang="en-GB" sz="700">
              <a:solidFill>
                <a:schemeClr val="tx1"/>
              </a:solidFill>
              <a:latin typeface="Arial"/>
              <a:cs typeface="Arial"/>
            </a:endParaRPr>
          </a:p>
        </p:txBody>
      </p:sp>
      <p:sp>
        <p:nvSpPr>
          <p:cNvPr id="4" name="Footer Placeholder 1">
            <a:extLst>
              <a:ext uri="{FF2B5EF4-FFF2-40B4-BE49-F238E27FC236}">
                <a16:creationId xmlns:a16="http://schemas.microsoft.com/office/drawing/2014/main" id="{62F754B4-2DFF-65C7-F08F-909E05043ABC}"/>
              </a:ext>
            </a:extLst>
          </p:cNvPr>
          <p:cNvSpPr>
            <a:spLocks noGrp="1"/>
          </p:cNvSpPr>
          <p:nvPr>
            <p:ph type="ftr" sz="quarter" idx="3"/>
          </p:nvPr>
        </p:nvSpPr>
        <p:spPr>
          <a:xfrm>
            <a:off x="274993" y="4810919"/>
            <a:ext cx="3086100" cy="274637"/>
          </a:xfrm>
          <a:prstGeom prst="rect">
            <a:avLst/>
          </a:prstGeom>
        </p:spPr>
        <p:txBody>
          <a:bodyPr/>
          <a:lstStyle>
            <a:lvl1pPr>
              <a:defRPr sz="700">
                <a:latin typeface="Arial" panose="020B0604020202020204" pitchFamily="34" charset="0"/>
                <a:cs typeface="Arial" panose="020B0604020202020204" pitchFamily="34" charset="0"/>
              </a:defRPr>
            </a:lvl1pPr>
          </a:lstStyle>
          <a:p>
            <a:endParaRPr lang="en-AE"/>
          </a:p>
        </p:txBody>
      </p:sp>
    </p:spTree>
    <p:extLst>
      <p:ext uri="{BB962C8B-B14F-4D97-AF65-F5344CB8AC3E}">
        <p14:creationId xmlns:p14="http://schemas.microsoft.com/office/powerpoint/2010/main" val="236231993"/>
      </p:ext>
    </p:extLst>
  </p:cSld>
  <p:clrMap bg1="lt1" tx1="dk1" bg2="lt2" tx2="dk2" accent1="accent1" accent2="accent2" accent3="accent3" accent4="accent4" accent5="accent5" accent6="accent6" hlink="hlink" folHlink="folHlink"/>
  <p:sldLayoutIdLst>
    <p:sldLayoutId id="2147484001" r:id="rId1"/>
  </p:sldLayoutIdLst>
  <p:hf sldNum="0" hdr="0" ftr="0" dt="0"/>
  <p:txStyles>
    <p:titleStyle>
      <a:lvl1pPr eaLnBrk="1" hangingPunct="1">
        <a:defRPr sz="2400" b="1">
          <a:solidFill>
            <a:srgbClr val="253746"/>
          </a:solidFill>
          <a:latin typeface="+mj-lt"/>
          <a:ea typeface="+mj-ea"/>
          <a:cs typeface="+mj-cs"/>
        </a:defRPr>
      </a:lvl1pPr>
    </p:titleStyle>
    <p:bodyStyle>
      <a:lvl1pPr marL="7938" indent="0" eaLnBrk="1" hangingPunct="1">
        <a:tabLst/>
        <a:defRPr sz="1860" b="1">
          <a:solidFill>
            <a:srgbClr val="8EE2DC"/>
          </a:solidFill>
          <a:latin typeface="+mn-lt"/>
          <a:ea typeface="+mn-ea"/>
          <a:cs typeface="+mn-cs"/>
        </a:defRPr>
      </a:lvl1pPr>
      <a:lvl2pPr marL="7938" indent="0" eaLnBrk="1" hangingPunct="1">
        <a:tabLst/>
        <a:defRPr sz="1860" b="0">
          <a:latin typeface="+mn-lt"/>
          <a:ea typeface="+mn-ea"/>
          <a:cs typeface="+mn-cs"/>
        </a:defRPr>
      </a:lvl2pPr>
      <a:lvl3pPr marL="7938" indent="0" eaLnBrk="1" hangingPunct="1">
        <a:tabLst/>
        <a:defRPr sz="1860" b="0">
          <a:latin typeface="+mn-lt"/>
          <a:ea typeface="+mn-ea"/>
          <a:cs typeface="+mn-cs"/>
        </a:defRPr>
      </a:lvl3pPr>
      <a:lvl4pPr marL="7938" indent="0" eaLnBrk="1" hangingPunct="1">
        <a:tabLst/>
        <a:defRPr sz="1860" b="0">
          <a:latin typeface="+mn-lt"/>
          <a:ea typeface="+mn-ea"/>
          <a:cs typeface="+mn-cs"/>
        </a:defRPr>
      </a:lvl4pPr>
      <a:lvl5pPr marL="7938" indent="0" eaLnBrk="1" hangingPunct="1">
        <a:tabLst/>
        <a:defRPr sz="1860" b="0">
          <a:latin typeface="+mn-lt"/>
          <a:ea typeface="+mn-ea"/>
          <a:cs typeface="+mn-cs"/>
        </a:defRPr>
      </a:lvl5pPr>
      <a:lvl6pPr marL="1039673" eaLnBrk="1" hangingPunct="1">
        <a:defRPr>
          <a:latin typeface="+mn-lt"/>
          <a:ea typeface="+mn-ea"/>
          <a:cs typeface="+mn-cs"/>
        </a:defRPr>
      </a:lvl6pPr>
      <a:lvl7pPr marL="1247607" eaLnBrk="1" hangingPunct="1">
        <a:defRPr>
          <a:latin typeface="+mn-lt"/>
          <a:ea typeface="+mn-ea"/>
          <a:cs typeface="+mn-cs"/>
        </a:defRPr>
      </a:lvl7pPr>
      <a:lvl8pPr marL="1455542" eaLnBrk="1" hangingPunct="1">
        <a:defRPr>
          <a:latin typeface="+mn-lt"/>
          <a:ea typeface="+mn-ea"/>
          <a:cs typeface="+mn-cs"/>
        </a:defRPr>
      </a:lvl8pPr>
      <a:lvl9pPr marL="1663476" eaLnBrk="1" hangingPunct="1">
        <a:defRPr>
          <a:latin typeface="+mn-lt"/>
          <a:ea typeface="+mn-ea"/>
          <a:cs typeface="+mn-cs"/>
        </a:defRPr>
      </a:lvl9pPr>
    </p:bodyStyle>
    <p:otherStyle>
      <a:lvl1pPr marL="0" eaLnBrk="1" hangingPunct="1">
        <a:defRPr>
          <a:latin typeface="+mn-lt"/>
          <a:ea typeface="+mn-ea"/>
          <a:cs typeface="+mn-cs"/>
        </a:defRPr>
      </a:lvl1pPr>
      <a:lvl2pPr marL="207935" eaLnBrk="1" hangingPunct="1">
        <a:defRPr>
          <a:latin typeface="+mn-lt"/>
          <a:ea typeface="+mn-ea"/>
          <a:cs typeface="+mn-cs"/>
        </a:defRPr>
      </a:lvl2pPr>
      <a:lvl3pPr marL="415869" eaLnBrk="1" hangingPunct="1">
        <a:defRPr>
          <a:latin typeface="+mn-lt"/>
          <a:ea typeface="+mn-ea"/>
          <a:cs typeface="+mn-cs"/>
        </a:defRPr>
      </a:lvl3pPr>
      <a:lvl4pPr marL="623804" eaLnBrk="1" hangingPunct="1">
        <a:defRPr>
          <a:latin typeface="+mn-lt"/>
          <a:ea typeface="+mn-ea"/>
          <a:cs typeface="+mn-cs"/>
        </a:defRPr>
      </a:lvl4pPr>
      <a:lvl5pPr marL="831738" eaLnBrk="1" hangingPunct="1">
        <a:defRPr>
          <a:latin typeface="+mn-lt"/>
          <a:ea typeface="+mn-ea"/>
          <a:cs typeface="+mn-cs"/>
        </a:defRPr>
      </a:lvl5pPr>
      <a:lvl6pPr marL="1039673" eaLnBrk="1" hangingPunct="1">
        <a:defRPr>
          <a:latin typeface="+mn-lt"/>
          <a:ea typeface="+mn-ea"/>
          <a:cs typeface="+mn-cs"/>
        </a:defRPr>
      </a:lvl6pPr>
      <a:lvl7pPr marL="1247607" eaLnBrk="1" hangingPunct="1">
        <a:defRPr>
          <a:latin typeface="+mn-lt"/>
          <a:ea typeface="+mn-ea"/>
          <a:cs typeface="+mn-cs"/>
        </a:defRPr>
      </a:lvl7pPr>
      <a:lvl8pPr marL="1455542" eaLnBrk="1" hangingPunct="1">
        <a:defRPr>
          <a:latin typeface="+mn-lt"/>
          <a:ea typeface="+mn-ea"/>
          <a:cs typeface="+mn-cs"/>
        </a:defRPr>
      </a:lvl8pPr>
      <a:lvl9pPr marL="1663476" eaLnBrk="1" hangingPunct="1">
        <a:defRPr>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53746"/>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D96A1FD-BB81-BA42-495E-F3CBA9228378}"/>
              </a:ext>
            </a:extLst>
          </p:cNvPr>
          <p:cNvGraphicFramePr>
            <a:graphicFrameLocks noChangeAspect="1"/>
          </p:cNvGraphicFramePr>
          <p:nvPr userDrawn="1">
            <p:custDataLst>
              <p:tags r:id="rId4"/>
            </p:custDataLst>
            <p:extLst>
              <p:ext uri="{D42A27DB-BD31-4B8C-83A1-F6EECF244321}">
                <p14:modId xmlns:p14="http://schemas.microsoft.com/office/powerpoint/2010/main" val="3157450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6" name="think-cell data - do not delete" hidden="1">
                        <a:extLst>
                          <a:ext uri="{FF2B5EF4-FFF2-40B4-BE49-F238E27FC236}">
                            <a16:creationId xmlns:a16="http://schemas.microsoft.com/office/drawing/2014/main" id="{7D96A1FD-BB81-BA42-495E-F3CBA922837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2" name="Title Placeholder 110">
            <a:extLst>
              <a:ext uri="{FF2B5EF4-FFF2-40B4-BE49-F238E27FC236}">
                <a16:creationId xmlns:a16="http://schemas.microsoft.com/office/drawing/2014/main" id="{63BAE5F2-023D-C045-AFA8-B75BC2F009E4}"/>
              </a:ext>
            </a:extLst>
          </p:cNvPr>
          <p:cNvSpPr>
            <a:spLocks noGrp="1"/>
          </p:cNvSpPr>
          <p:nvPr>
            <p:ph type="title"/>
          </p:nvPr>
        </p:nvSpPr>
        <p:spPr>
          <a:xfrm>
            <a:off x="358775" y="2406150"/>
            <a:ext cx="5619600" cy="331200"/>
          </a:xfrm>
          <a:prstGeom prst="rect">
            <a:avLst/>
          </a:prstGeom>
        </p:spPr>
        <p:txBody>
          <a:bodyPr vert="horz" lIns="0" tIns="0" rIns="0" bIns="0" rtlCol="0" anchor="ctr" anchorCtr="0">
            <a:noAutofit/>
          </a:bodyPr>
          <a:lstStyle/>
          <a:p>
            <a:r>
              <a:rPr lang="en-US"/>
              <a:t>Click to edit Master title style</a:t>
            </a:r>
          </a:p>
        </p:txBody>
      </p:sp>
      <p:sp>
        <p:nvSpPr>
          <p:cNvPr id="2" name="Footer Placeholder 1">
            <a:extLst>
              <a:ext uri="{FF2B5EF4-FFF2-40B4-BE49-F238E27FC236}">
                <a16:creationId xmlns:a16="http://schemas.microsoft.com/office/drawing/2014/main" id="{9E0960F5-0501-B1E0-AE08-BA25FCB458DA}"/>
              </a:ext>
            </a:extLst>
          </p:cNvPr>
          <p:cNvSpPr>
            <a:spLocks noGrp="1"/>
          </p:cNvSpPr>
          <p:nvPr>
            <p:ph type="ftr" sz="quarter" idx="3"/>
          </p:nvPr>
        </p:nvSpPr>
        <p:spPr>
          <a:xfrm>
            <a:off x="267820" y="4767263"/>
            <a:ext cx="3086100" cy="274637"/>
          </a:xfrm>
          <a:prstGeom prst="rect">
            <a:avLst/>
          </a:prstGeom>
        </p:spPr>
        <p:txBody>
          <a:bodyPr vert="horz" lIns="91440" tIns="45720" rIns="91440" bIns="45720" rtlCol="0" anchor="ctr"/>
          <a:lstStyle>
            <a:lvl1pPr algn="l">
              <a:defRPr sz="700">
                <a:solidFill>
                  <a:schemeClr val="bg1"/>
                </a:solidFill>
              </a:defRPr>
            </a:lvl1pPr>
          </a:lstStyle>
          <a:p>
            <a:endParaRPr lang="en-AE"/>
          </a:p>
        </p:txBody>
      </p:sp>
    </p:spTree>
    <p:extLst>
      <p:ext uri="{BB962C8B-B14F-4D97-AF65-F5344CB8AC3E}">
        <p14:creationId xmlns:p14="http://schemas.microsoft.com/office/powerpoint/2010/main" val="3424369801"/>
      </p:ext>
    </p:extLst>
  </p:cSld>
  <p:clrMap bg1="lt1" tx1="dk1" bg2="lt2" tx2="dk2" accent1="accent1" accent2="accent2" accent3="accent3" accent4="accent4" accent5="accent5" accent6="accent6" hlink="hlink" folHlink="folHlink"/>
  <p:sldLayoutIdLst>
    <p:sldLayoutId id="2147483877" r:id="rId1"/>
    <p:sldLayoutId id="2147483876" r:id="rId2"/>
  </p:sldLayoutIdLst>
  <p:hf sldNum="0" hdr="0" ftr="0" dt="0"/>
  <p:txStyles>
    <p:titleStyle>
      <a:lvl1pPr>
        <a:defRPr sz="2400" b="1">
          <a:solidFill>
            <a:schemeClr val="bg1"/>
          </a:solidFill>
          <a:latin typeface="+mj-lt"/>
          <a:ea typeface="+mj-ea"/>
          <a:cs typeface="+mj-cs"/>
        </a:defRPr>
      </a:lvl1pPr>
    </p:titleStyle>
    <p:bodyStyle>
      <a:lvl1pPr marL="7938" indent="0">
        <a:tabLst/>
        <a:defRPr sz="1860" b="1">
          <a:solidFill>
            <a:srgbClr val="8EE2DC"/>
          </a:solidFill>
          <a:latin typeface="+mn-lt"/>
          <a:ea typeface="+mn-ea"/>
          <a:cs typeface="+mn-cs"/>
        </a:defRPr>
      </a:lvl1pPr>
      <a:lvl2pPr marL="7938" indent="0">
        <a:tabLst/>
        <a:defRPr sz="1860" b="0">
          <a:latin typeface="+mn-lt"/>
          <a:ea typeface="+mn-ea"/>
          <a:cs typeface="+mn-cs"/>
        </a:defRPr>
      </a:lvl2pPr>
      <a:lvl3pPr marL="7938" indent="0">
        <a:tabLst/>
        <a:defRPr sz="1860" b="0">
          <a:latin typeface="+mn-lt"/>
          <a:ea typeface="+mn-ea"/>
          <a:cs typeface="+mn-cs"/>
        </a:defRPr>
      </a:lvl3pPr>
      <a:lvl4pPr marL="7938" indent="0">
        <a:tabLst/>
        <a:defRPr sz="1860" b="0">
          <a:latin typeface="+mn-lt"/>
          <a:ea typeface="+mn-ea"/>
          <a:cs typeface="+mn-cs"/>
        </a:defRPr>
      </a:lvl4pPr>
      <a:lvl5pPr marL="7938" indent="0">
        <a:tabLst/>
        <a:defRPr sz="1860" b="0">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bodyStyle>
    <p:otherStyle>
      <a:lvl1pPr marL="0">
        <a:defRPr>
          <a:latin typeface="+mn-lt"/>
          <a:ea typeface="+mn-ea"/>
          <a:cs typeface="+mn-cs"/>
        </a:defRPr>
      </a:lvl1pPr>
      <a:lvl2pPr marL="207935">
        <a:defRPr>
          <a:latin typeface="+mn-lt"/>
          <a:ea typeface="+mn-ea"/>
          <a:cs typeface="+mn-cs"/>
        </a:defRPr>
      </a:lvl2pPr>
      <a:lvl3pPr marL="415869">
        <a:defRPr>
          <a:latin typeface="+mn-lt"/>
          <a:ea typeface="+mn-ea"/>
          <a:cs typeface="+mn-cs"/>
        </a:defRPr>
      </a:lvl3pPr>
      <a:lvl4pPr marL="623804">
        <a:defRPr>
          <a:latin typeface="+mn-lt"/>
          <a:ea typeface="+mn-ea"/>
          <a:cs typeface="+mn-cs"/>
        </a:defRPr>
      </a:lvl4pPr>
      <a:lvl5pPr marL="831738">
        <a:defRPr>
          <a:latin typeface="+mn-lt"/>
          <a:ea typeface="+mn-ea"/>
          <a:cs typeface="+mn-cs"/>
        </a:defRPr>
      </a:lvl5pPr>
      <a:lvl6pPr marL="1039673">
        <a:defRPr>
          <a:latin typeface="+mn-lt"/>
          <a:ea typeface="+mn-ea"/>
          <a:cs typeface="+mn-cs"/>
        </a:defRPr>
      </a:lvl6pPr>
      <a:lvl7pPr marL="1247607">
        <a:defRPr>
          <a:latin typeface="+mn-lt"/>
          <a:ea typeface="+mn-ea"/>
          <a:cs typeface="+mn-cs"/>
        </a:defRPr>
      </a:lvl7pPr>
      <a:lvl8pPr marL="1455542">
        <a:defRPr>
          <a:latin typeface="+mn-lt"/>
          <a:ea typeface="+mn-ea"/>
          <a:cs typeface="+mn-cs"/>
        </a:defRPr>
      </a:lvl8pPr>
      <a:lvl9pPr marL="1663476">
        <a:defRPr>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0F80547F-E966-AFBC-8470-03553B10B9A0}"/>
              </a:ext>
            </a:extLst>
          </p:cNvPr>
          <p:cNvGraphicFramePr>
            <a:graphicFrameLocks noChangeAspect="1"/>
          </p:cNvGraphicFramePr>
          <p:nvPr userDrawn="1">
            <p:custDataLst>
              <p:tags r:id="rId4"/>
            </p:custDataLst>
            <p:extLst>
              <p:ext uri="{D42A27DB-BD31-4B8C-83A1-F6EECF244321}">
                <p14:modId xmlns:p14="http://schemas.microsoft.com/office/powerpoint/2010/main" val="2812541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2" name="think-cell data - do not delete" hidden="1">
                        <a:extLst>
                          <a:ext uri="{FF2B5EF4-FFF2-40B4-BE49-F238E27FC236}">
                            <a16:creationId xmlns:a16="http://schemas.microsoft.com/office/drawing/2014/main" id="{0F80547F-E966-AFBC-8470-03553B10B9A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object 37">
            <a:extLst>
              <a:ext uri="{FF2B5EF4-FFF2-40B4-BE49-F238E27FC236}">
                <a16:creationId xmlns:a16="http://schemas.microsoft.com/office/drawing/2014/main" id="{6DABE4E1-88C4-E3B6-100B-323D56EC12A3}"/>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rgbClr val="6300FF"/>
                </a:solidFill>
                <a:latin typeface="Arial"/>
                <a:cs typeface="Arial"/>
              </a:rPr>
              <a:pPr marL="5776" algn="r">
                <a:lnSpc>
                  <a:spcPts val="1616"/>
                </a:lnSpc>
              </a:pPr>
              <a:t>‹#›</a:t>
            </a:fld>
            <a:endParaRPr sz="700" dirty="0">
              <a:solidFill>
                <a:srgbClr val="6300FF"/>
              </a:solidFill>
              <a:latin typeface="Arial"/>
              <a:cs typeface="Arial"/>
            </a:endParaRPr>
          </a:p>
        </p:txBody>
      </p:sp>
      <p:sp>
        <p:nvSpPr>
          <p:cNvPr id="4" name="TextBox 3">
            <a:extLst>
              <a:ext uri="{FF2B5EF4-FFF2-40B4-BE49-F238E27FC236}">
                <a16:creationId xmlns:a16="http://schemas.microsoft.com/office/drawing/2014/main" id="{4211F955-4B0E-2BBB-51F2-AE20F352F320}"/>
              </a:ext>
            </a:extLst>
          </p:cNvPr>
          <p:cNvSpPr txBox="1"/>
          <p:nvPr userDrawn="1"/>
        </p:nvSpPr>
        <p:spPr>
          <a:xfrm>
            <a:off x="275210" y="4795468"/>
            <a:ext cx="2601157" cy="200055"/>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AU" sz="700">
                <a:solidFill>
                  <a:srgbClr val="1D3744"/>
                </a:solidFill>
                <a:latin typeface="Arial" panose="020B0604020202020204" pitchFamily="34" charset="0"/>
                <a:ea typeface="+mj-ea"/>
                <a:cs typeface="Arial" panose="020B0604020202020204" pitchFamily="34" charset="0"/>
              </a:rPr>
              <a:t>Advanced Technology Research Council</a:t>
            </a:r>
            <a:endParaRPr lang="en-US" sz="700"/>
          </a:p>
        </p:txBody>
      </p:sp>
    </p:spTree>
    <p:extLst>
      <p:ext uri="{BB962C8B-B14F-4D97-AF65-F5344CB8AC3E}">
        <p14:creationId xmlns:p14="http://schemas.microsoft.com/office/powerpoint/2010/main" val="1864872752"/>
      </p:ext>
    </p:extLst>
  </p:cSld>
  <p:clrMap bg1="lt1" tx1="dk1" bg2="lt2" tx2="dk2" accent1="accent1" accent2="accent2" accent3="accent3" accent4="accent4" accent5="accent5" accent6="accent6" hlink="hlink" folHlink="folHlink"/>
  <p:sldLayoutIdLst>
    <p:sldLayoutId id="2147484009" r:id="rId1"/>
    <p:sldLayoutId id="214748401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4C2FA907-52EA-33F1-9FC5-1CCF491DE133}"/>
              </a:ext>
            </a:extLst>
          </p:cNvPr>
          <p:cNvGraphicFramePr>
            <a:graphicFrameLocks noChangeAspect="1"/>
          </p:cNvGraphicFramePr>
          <p:nvPr userDrawn="1">
            <p:custDataLst>
              <p:tags r:id="rId16"/>
            </p:custDataLst>
            <p:extLst>
              <p:ext uri="{D42A27DB-BD31-4B8C-83A1-F6EECF244321}">
                <p14:modId xmlns:p14="http://schemas.microsoft.com/office/powerpoint/2010/main" val="30056174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73" imgH="473" progId="TCLayout.ActiveDocument.1">
                  <p:embed/>
                </p:oleObj>
              </mc:Choice>
              <mc:Fallback>
                <p:oleObj name="think-cell Slide" r:id="rId17" imgW="473" imgH="473" progId="TCLayout.ActiveDocument.1">
                  <p:embed/>
                  <p:pic>
                    <p:nvPicPr>
                      <p:cNvPr id="11" name="think-cell data - do not delete" hidden="1">
                        <a:extLst>
                          <a:ext uri="{FF2B5EF4-FFF2-40B4-BE49-F238E27FC236}">
                            <a16:creationId xmlns:a16="http://schemas.microsoft.com/office/drawing/2014/main" id="{4C2FA907-52EA-33F1-9FC5-1CCF491DE133}"/>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A3F29699-8C27-9A8E-F5B4-6C1D2216B504}"/>
              </a:ext>
            </a:extLst>
          </p:cNvPr>
          <p:cNvSpPr/>
          <p:nvPr userDrawn="1"/>
        </p:nvSpPr>
        <p:spPr>
          <a:xfrm>
            <a:off x="424553" y="1036706"/>
            <a:ext cx="8310313" cy="3621093"/>
          </a:xfrm>
          <a:prstGeom prst="rect">
            <a:avLst/>
          </a:prstGeom>
          <a:solidFill>
            <a:schemeClr val="bg1">
              <a:alpha val="4987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id="{D01FCD3F-9744-AA7F-A4CF-A85F1DFA20E3}"/>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 name="object 37">
            <a:extLst>
              <a:ext uri="{FF2B5EF4-FFF2-40B4-BE49-F238E27FC236}">
                <a16:creationId xmlns:a16="http://schemas.microsoft.com/office/drawing/2014/main" id="{3252C52D-40B7-E7C9-1D57-6EC988C3C3A7}"/>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rgbClr val="6300FF"/>
                </a:solidFill>
                <a:latin typeface="Arial"/>
                <a:cs typeface="Arial"/>
              </a:rPr>
              <a:pPr marL="5776" algn="r">
                <a:lnSpc>
                  <a:spcPts val="1616"/>
                </a:lnSpc>
              </a:pPr>
              <a:t>‹#›</a:t>
            </a:fld>
            <a:endParaRPr sz="700" dirty="0">
              <a:solidFill>
                <a:srgbClr val="6300FF"/>
              </a:solidFill>
              <a:latin typeface="Arial"/>
              <a:cs typeface="Arial"/>
            </a:endParaRPr>
          </a:p>
        </p:txBody>
      </p:sp>
      <p:sp>
        <p:nvSpPr>
          <p:cNvPr id="12" name="Title Placeholder 11">
            <a:extLst>
              <a:ext uri="{FF2B5EF4-FFF2-40B4-BE49-F238E27FC236}">
                <a16:creationId xmlns:a16="http://schemas.microsoft.com/office/drawing/2014/main" id="{C676C2DF-A625-E666-16D7-3C989681F1C0}"/>
              </a:ext>
            </a:extLst>
          </p:cNvPr>
          <p:cNvSpPr>
            <a:spLocks noGrp="1"/>
          </p:cNvSpPr>
          <p:nvPr>
            <p:ph type="title"/>
          </p:nvPr>
        </p:nvSpPr>
        <p:spPr>
          <a:xfrm>
            <a:off x="365049" y="274638"/>
            <a:ext cx="7825174" cy="274637"/>
          </a:xfrm>
          <a:prstGeom prst="rect">
            <a:avLst/>
          </a:prstGeom>
        </p:spPr>
        <p:txBody>
          <a:bodyPr vert="horz" lIns="0" tIns="45720" rIns="91440" bIns="45720" rtlCol="0" anchor="t">
            <a:noAutofit/>
          </a:bodyPr>
          <a:lstStyle/>
          <a:p>
            <a:r>
              <a:rPr lang="en-GB"/>
              <a:t>Click to edit Master title style</a:t>
            </a:r>
          </a:p>
        </p:txBody>
      </p:sp>
      <p:pic>
        <p:nvPicPr>
          <p:cNvPr id="14" name="Picture 13" descr="A purple circles on a black background&#10;&#10;Description automatically generated">
            <a:extLst>
              <a:ext uri="{FF2B5EF4-FFF2-40B4-BE49-F238E27FC236}">
                <a16:creationId xmlns:a16="http://schemas.microsoft.com/office/drawing/2014/main" id="{00F54C09-08CC-746D-7CAF-B3242E452881}"/>
              </a:ext>
            </a:extLst>
          </p:cNvPr>
          <p:cNvPicPr>
            <a:picLocks noChangeAspect="1"/>
          </p:cNvPicPr>
          <p:nvPr userDrawn="1"/>
        </p:nvPicPr>
        <p:blipFill>
          <a:blip r:embed="rId19" cstate="print">
            <a:extLst>
              <a:ext uri="{28A0092B-C50C-407E-A947-70E740481C1C}">
                <a14:useLocalDpi xmlns:a14="http://schemas.microsoft.com/office/drawing/2010/main"/>
              </a:ext>
            </a:extLst>
          </a:blip>
          <a:stretch>
            <a:fillRect/>
          </a:stretch>
        </p:blipFill>
        <p:spPr>
          <a:xfrm>
            <a:off x="8501732" y="240071"/>
            <a:ext cx="320062" cy="322572"/>
          </a:xfrm>
          <a:prstGeom prst="rect">
            <a:avLst/>
          </a:prstGeom>
        </p:spPr>
      </p:pic>
      <p:sp>
        <p:nvSpPr>
          <p:cNvPr id="7" name="TextBox 6">
            <a:extLst>
              <a:ext uri="{FF2B5EF4-FFF2-40B4-BE49-F238E27FC236}">
                <a16:creationId xmlns:a16="http://schemas.microsoft.com/office/drawing/2014/main" id="{835401F3-89CD-2C4C-49DE-F46AC4DC3754}"/>
              </a:ext>
            </a:extLst>
          </p:cNvPr>
          <p:cNvSpPr txBox="1"/>
          <p:nvPr userDrawn="1"/>
        </p:nvSpPr>
        <p:spPr>
          <a:xfrm>
            <a:off x="275210" y="4795468"/>
            <a:ext cx="2601157" cy="200055"/>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AU" sz="700">
                <a:solidFill>
                  <a:srgbClr val="1D3744"/>
                </a:solidFill>
                <a:latin typeface="Arial" panose="020B0604020202020204" pitchFamily="34" charset="0"/>
                <a:ea typeface="+mj-ea"/>
                <a:cs typeface="Arial" panose="020B0604020202020204" pitchFamily="34" charset="0"/>
              </a:rPr>
              <a:t>Advanced Technology Research Council</a:t>
            </a:r>
            <a:endParaRPr lang="en-US" sz="700"/>
          </a:p>
        </p:txBody>
      </p:sp>
      <p:sp>
        <p:nvSpPr>
          <p:cNvPr id="8" name="Footer Placeholder 2">
            <a:extLst>
              <a:ext uri="{FF2B5EF4-FFF2-40B4-BE49-F238E27FC236}">
                <a16:creationId xmlns:a16="http://schemas.microsoft.com/office/drawing/2014/main" id="{55961549-2AC6-4893-028C-D082399F2C1B}"/>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572130293"/>
      </p:ext>
    </p:extLst>
  </p:cSld>
  <p:clrMap bg1="lt1" tx1="dk1" bg2="lt2" tx2="dk2" accent1="accent1" accent2="accent2" accent3="accent3" accent4="accent4" accent5="accent5" accent6="accent6" hlink="hlink" folHlink="folHlink"/>
  <p:sldLayoutIdLst>
    <p:sldLayoutId id="2147483880" r:id="rId1"/>
    <p:sldLayoutId id="2147483966" r:id="rId2"/>
    <p:sldLayoutId id="2147483998" r:id="rId3"/>
    <p:sldLayoutId id="2147484013" r:id="rId4"/>
    <p:sldLayoutId id="2147483999" r:id="rId5"/>
    <p:sldLayoutId id="2147484014" r:id="rId6"/>
    <p:sldLayoutId id="2147484012" r:id="rId7"/>
    <p:sldLayoutId id="2147484000" r:id="rId8"/>
    <p:sldLayoutId id="2147483885" r:id="rId9"/>
    <p:sldLayoutId id="2147483968" r:id="rId10"/>
    <p:sldLayoutId id="2147483886" r:id="rId11"/>
    <p:sldLayoutId id="2147483969" r:id="rId12"/>
    <p:sldLayoutId id="2147484016" r:id="rId13"/>
    <p:sldLayoutId id="2147483890" r:id="rId14"/>
  </p:sldLayoutIdLst>
  <p:hf sldNum="0" hdr="0" ftr="0" dt="0"/>
  <p:txStyles>
    <p:titleStyle>
      <a:lvl1pPr algn="l" defTabSz="914400" rtl="0" eaLnBrk="1" latinLnBrk="0" hangingPunct="1">
        <a:lnSpc>
          <a:spcPct val="90000"/>
        </a:lnSpc>
        <a:spcBef>
          <a:spcPct val="0"/>
        </a:spcBef>
        <a:buNone/>
        <a:defRPr sz="1800" b="1" kern="1200">
          <a:solidFill>
            <a:srgbClr val="25374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17" userDrawn="1">
          <p15:clr>
            <a:srgbClr val="F26B43"/>
          </p15:clr>
        </p15:guide>
        <p15:guide id="2" pos="226" userDrawn="1">
          <p15:clr>
            <a:srgbClr val="F26B43"/>
          </p15:clr>
        </p15:guide>
        <p15:guide id="3" orient="horz" pos="162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AA08BD5-2EDE-AE4B-1B35-C77149EE8677}"/>
              </a:ext>
            </a:extLst>
          </p:cNvPr>
          <p:cNvPicPr>
            <a:picLocks noChangeAspect="1"/>
          </p:cNvPicPr>
          <p:nvPr userDrawn="1"/>
        </p:nvPicPr>
        <p:blipFill>
          <a:blip r:embed="rId8">
            <a:duotone>
              <a:prstClr val="black"/>
              <a:schemeClr val="accent1">
                <a:tint val="45000"/>
                <a:satMod val="400000"/>
              </a:schemeClr>
            </a:duotone>
            <a:extLst>
              <a:ext uri="{28A0092B-C50C-407E-A947-70E740481C1C}">
                <a14:useLocalDpi xmlns:a14="http://schemas.microsoft.com/office/drawing/2010/main"/>
              </a:ext>
            </a:extLst>
          </a:blip>
          <a:srcRect/>
          <a:stretch/>
        </p:blipFill>
        <p:spPr>
          <a:xfrm>
            <a:off x="-517" y="1868"/>
            <a:ext cx="9144000" cy="5139764"/>
          </a:xfrm>
          <a:prstGeom prst="rect">
            <a:avLst/>
          </a:prstGeom>
        </p:spPr>
      </p:pic>
      <p:sp>
        <p:nvSpPr>
          <p:cNvPr id="6" name="Rectangle 5">
            <a:extLst>
              <a:ext uri="{FF2B5EF4-FFF2-40B4-BE49-F238E27FC236}">
                <a16:creationId xmlns:a16="http://schemas.microsoft.com/office/drawing/2014/main" id="{FF1194A1-77AF-A867-2B18-D8FC68F84FB5}"/>
              </a:ext>
            </a:extLst>
          </p:cNvPr>
          <p:cNvSpPr/>
          <p:nvPr userDrawn="1"/>
        </p:nvSpPr>
        <p:spPr>
          <a:xfrm>
            <a:off x="-517" y="-1868"/>
            <a:ext cx="9144000" cy="5143500"/>
          </a:xfrm>
          <a:prstGeom prst="rect">
            <a:avLst/>
          </a:prstGeom>
          <a:solidFill>
            <a:srgbClr val="243646">
              <a:alpha val="4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E" dirty="0"/>
          </a:p>
        </p:txBody>
      </p:sp>
      <p:graphicFrame>
        <p:nvGraphicFramePr>
          <p:cNvPr id="11" name="think-cell data - do not delete" hidden="1">
            <a:extLst>
              <a:ext uri="{FF2B5EF4-FFF2-40B4-BE49-F238E27FC236}">
                <a16:creationId xmlns:a16="http://schemas.microsoft.com/office/drawing/2014/main" id="{4C2FA907-52EA-33F1-9FC5-1CCF491DE133}"/>
              </a:ext>
            </a:extLst>
          </p:cNvPr>
          <p:cNvGraphicFramePr>
            <a:graphicFrameLocks noChangeAspect="1"/>
          </p:cNvGraphicFramePr>
          <p:nvPr userDrawn="1">
            <p:custDataLst>
              <p:tags r:id="rId7"/>
            </p:custDataLst>
            <p:extLst>
              <p:ext uri="{D42A27DB-BD31-4B8C-83A1-F6EECF244321}">
                <p14:modId xmlns:p14="http://schemas.microsoft.com/office/powerpoint/2010/main" val="30056174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11" name="think-cell data - do not delete" hidden="1">
                        <a:extLst>
                          <a:ext uri="{FF2B5EF4-FFF2-40B4-BE49-F238E27FC236}">
                            <a16:creationId xmlns:a16="http://schemas.microsoft.com/office/drawing/2014/main" id="{4C2FA907-52EA-33F1-9FC5-1CCF491DE13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object 37">
            <a:extLst>
              <a:ext uri="{FF2B5EF4-FFF2-40B4-BE49-F238E27FC236}">
                <a16:creationId xmlns:a16="http://schemas.microsoft.com/office/drawing/2014/main" id="{3252C52D-40B7-E7C9-1D57-6EC988C3C3A7}"/>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chemeClr val="bg1"/>
                </a:solidFill>
                <a:latin typeface="Arial"/>
                <a:cs typeface="Arial"/>
              </a:rPr>
              <a:pPr marL="5776" algn="r">
                <a:lnSpc>
                  <a:spcPts val="1616"/>
                </a:lnSpc>
              </a:pPr>
              <a:t>‹#›</a:t>
            </a:fld>
            <a:endParaRPr sz="700" dirty="0">
              <a:solidFill>
                <a:schemeClr val="bg1"/>
              </a:solidFill>
              <a:latin typeface="Arial"/>
              <a:cs typeface="Arial"/>
            </a:endParaRPr>
          </a:p>
        </p:txBody>
      </p:sp>
      <p:sp>
        <p:nvSpPr>
          <p:cNvPr id="12" name="Title Placeholder 11">
            <a:extLst>
              <a:ext uri="{FF2B5EF4-FFF2-40B4-BE49-F238E27FC236}">
                <a16:creationId xmlns:a16="http://schemas.microsoft.com/office/drawing/2014/main" id="{C676C2DF-A625-E666-16D7-3C989681F1C0}"/>
              </a:ext>
            </a:extLst>
          </p:cNvPr>
          <p:cNvSpPr>
            <a:spLocks noGrp="1"/>
          </p:cNvSpPr>
          <p:nvPr>
            <p:ph type="title"/>
          </p:nvPr>
        </p:nvSpPr>
        <p:spPr>
          <a:xfrm>
            <a:off x="365049" y="274638"/>
            <a:ext cx="7825174" cy="274637"/>
          </a:xfrm>
          <a:prstGeom prst="rect">
            <a:avLst/>
          </a:prstGeom>
        </p:spPr>
        <p:txBody>
          <a:bodyPr vert="horz" lIns="0" tIns="45720" rIns="91440" bIns="45720" rtlCol="0" anchor="t">
            <a:noAutofit/>
          </a:bodyPr>
          <a:lstStyle/>
          <a:p>
            <a:r>
              <a:rPr lang="en-GB" dirty="0"/>
              <a:t>Click to edit Master title style</a:t>
            </a:r>
          </a:p>
        </p:txBody>
      </p:sp>
      <p:sp>
        <p:nvSpPr>
          <p:cNvPr id="7" name="TextBox 6">
            <a:extLst>
              <a:ext uri="{FF2B5EF4-FFF2-40B4-BE49-F238E27FC236}">
                <a16:creationId xmlns:a16="http://schemas.microsoft.com/office/drawing/2014/main" id="{835401F3-89CD-2C4C-49DE-F46AC4DC3754}"/>
              </a:ext>
            </a:extLst>
          </p:cNvPr>
          <p:cNvSpPr txBox="1"/>
          <p:nvPr userDrawn="1"/>
        </p:nvSpPr>
        <p:spPr>
          <a:xfrm>
            <a:off x="275210" y="4795468"/>
            <a:ext cx="2601157" cy="200055"/>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AU" sz="700" dirty="0">
                <a:solidFill>
                  <a:schemeClr val="bg1"/>
                </a:solidFill>
                <a:latin typeface="Arial" panose="020B0604020202020204" pitchFamily="34" charset="0"/>
                <a:ea typeface="+mj-ea"/>
                <a:cs typeface="Arial" panose="020B0604020202020204" pitchFamily="34" charset="0"/>
              </a:rPr>
              <a:t>Advanced Technology Research Council</a:t>
            </a:r>
            <a:endParaRPr lang="en-US" sz="700" dirty="0">
              <a:solidFill>
                <a:schemeClr val="bg1"/>
              </a:solidFill>
            </a:endParaRPr>
          </a:p>
        </p:txBody>
      </p:sp>
      <p:sp>
        <p:nvSpPr>
          <p:cNvPr id="8" name="Footer Placeholder 2">
            <a:extLst>
              <a:ext uri="{FF2B5EF4-FFF2-40B4-BE49-F238E27FC236}">
                <a16:creationId xmlns:a16="http://schemas.microsoft.com/office/drawing/2014/main" id="{55961549-2AC6-4893-028C-D082399F2C1B}"/>
              </a:ext>
            </a:extLst>
          </p:cNvPr>
          <p:cNvSpPr>
            <a:spLocks noGrp="1"/>
          </p:cNvSpPr>
          <p:nvPr>
            <p:ph type="ftr" sz="quarter" idx="3"/>
          </p:nvPr>
        </p:nvSpPr>
        <p:spPr>
          <a:xfrm>
            <a:off x="368800" y="4627411"/>
            <a:ext cx="6237837" cy="135480"/>
          </a:xfrm>
          <a:prstGeom prst="rect">
            <a:avLst/>
          </a:prstGeom>
        </p:spPr>
        <p:txBody>
          <a:bodyPr lIns="0"/>
          <a:lstStyle>
            <a:lvl1pPr>
              <a:defRPr sz="700">
                <a:solidFill>
                  <a:schemeClr val="bg1"/>
                </a:solidFill>
              </a:defRPr>
            </a:lvl1pPr>
          </a:lstStyle>
          <a:p>
            <a:endParaRPr lang="en-US" dirty="0"/>
          </a:p>
        </p:txBody>
      </p:sp>
      <p:pic>
        <p:nvPicPr>
          <p:cNvPr id="9" name="Picture 13">
            <a:extLst>
              <a:ext uri="{FF2B5EF4-FFF2-40B4-BE49-F238E27FC236}">
                <a16:creationId xmlns:a16="http://schemas.microsoft.com/office/drawing/2014/main" id="{8F874C24-2470-4B77-BC49-0C5B37142233}"/>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8479723" y="235333"/>
            <a:ext cx="373555" cy="359719"/>
          </a:xfrm>
          <a:prstGeom prst="rect">
            <a:avLst/>
          </a:prstGeom>
        </p:spPr>
      </p:pic>
    </p:spTree>
    <p:extLst>
      <p:ext uri="{BB962C8B-B14F-4D97-AF65-F5344CB8AC3E}">
        <p14:creationId xmlns:p14="http://schemas.microsoft.com/office/powerpoint/2010/main" val="2505976704"/>
      </p:ext>
    </p:extLst>
  </p:cSld>
  <p:clrMap bg1="lt1" tx1="dk1" bg2="lt2" tx2="dk2" accent1="accent1" accent2="accent2" accent3="accent3" accent4="accent4" accent5="accent5" accent6="accent6" hlink="hlink" folHlink="folHlink"/>
  <p:sldLayoutIdLst>
    <p:sldLayoutId id="2147484018" r:id="rId1"/>
    <p:sldLayoutId id="2147484021" r:id="rId2"/>
    <p:sldLayoutId id="2147484022" r:id="rId3"/>
    <p:sldLayoutId id="2147484025" r:id="rId4"/>
    <p:sldLayoutId id="2147484030" r:id="rId5"/>
  </p:sldLayoutIdLst>
  <p:hf sldNum="0" hdr="0" ftr="0" dt="0"/>
  <p:txStyles>
    <p:titleStyle>
      <a:lvl1pPr algn="l" defTabSz="914400" rtl="0" eaLnBrk="1" latinLnBrk="0" hangingPunct="1">
        <a:lnSpc>
          <a:spcPct val="90000"/>
        </a:lnSpc>
        <a:spcBef>
          <a:spcPct val="0"/>
        </a:spcBef>
        <a:buNone/>
        <a:defRPr sz="1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117">
          <p15:clr>
            <a:srgbClr val="F26B43"/>
          </p15:clr>
        </p15:guide>
        <p15:guide id="2" pos="226">
          <p15:clr>
            <a:srgbClr val="F26B43"/>
          </p15:clr>
        </p15:guide>
        <p15:guide id="3" orient="horz" pos="162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09D60DB-FC6C-3E64-40F6-F801C16A60E9}"/>
              </a:ext>
            </a:extLst>
          </p:cNvPr>
          <p:cNvSpPr/>
          <p:nvPr userDrawn="1"/>
        </p:nvSpPr>
        <p:spPr>
          <a:xfrm>
            <a:off x="418057" y="761202"/>
            <a:ext cx="8310313" cy="4024929"/>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aphicFrame>
        <p:nvGraphicFramePr>
          <p:cNvPr id="11" name="think-cell data - do not delete" hidden="1">
            <a:extLst>
              <a:ext uri="{FF2B5EF4-FFF2-40B4-BE49-F238E27FC236}">
                <a16:creationId xmlns:a16="http://schemas.microsoft.com/office/drawing/2014/main" id="{4BB8CA32-4ED7-1971-ACCD-17CB7543B41C}"/>
              </a:ext>
            </a:extLst>
          </p:cNvPr>
          <p:cNvGraphicFramePr>
            <a:graphicFrameLocks noChangeAspect="1"/>
          </p:cNvGraphicFramePr>
          <p:nvPr userDrawn="1">
            <p:custDataLst>
              <p:tags r:id="rId28"/>
            </p:custDataLst>
            <p:extLst>
              <p:ext uri="{D42A27DB-BD31-4B8C-83A1-F6EECF244321}">
                <p14:modId xmlns:p14="http://schemas.microsoft.com/office/powerpoint/2010/main" val="3102830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73" imgH="473" progId="TCLayout.ActiveDocument.1">
                  <p:embed/>
                </p:oleObj>
              </mc:Choice>
              <mc:Fallback>
                <p:oleObj name="think-cell Slide" r:id="rId29" imgW="473" imgH="473" progId="TCLayout.ActiveDocument.1">
                  <p:embed/>
                  <p:pic>
                    <p:nvPicPr>
                      <p:cNvPr id="11" name="think-cell data - do not delete" hidden="1">
                        <a:extLst>
                          <a:ext uri="{FF2B5EF4-FFF2-40B4-BE49-F238E27FC236}">
                            <a16:creationId xmlns:a16="http://schemas.microsoft.com/office/drawing/2014/main" id="{4BB8CA32-4ED7-1971-ACCD-17CB7543B41C}"/>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12" name="Title Placeholder 11">
            <a:extLst>
              <a:ext uri="{FF2B5EF4-FFF2-40B4-BE49-F238E27FC236}">
                <a16:creationId xmlns:a16="http://schemas.microsoft.com/office/drawing/2014/main" id="{C676C2DF-A625-E666-16D7-3C989681F1C0}"/>
              </a:ext>
            </a:extLst>
          </p:cNvPr>
          <p:cNvSpPr>
            <a:spLocks noGrp="1"/>
          </p:cNvSpPr>
          <p:nvPr>
            <p:ph type="title"/>
          </p:nvPr>
        </p:nvSpPr>
        <p:spPr>
          <a:xfrm>
            <a:off x="365049" y="274638"/>
            <a:ext cx="7825174" cy="274637"/>
          </a:xfrm>
          <a:prstGeom prst="rect">
            <a:avLst/>
          </a:prstGeom>
        </p:spPr>
        <p:txBody>
          <a:bodyPr vert="horz" lIns="0" tIns="45720" rIns="91440" bIns="45720" rtlCol="0" anchor="t">
            <a:noAutofit/>
          </a:bodyPr>
          <a:lstStyle/>
          <a:p>
            <a:r>
              <a:rPr lang="en-GB"/>
              <a:t>Click to edit Master title style</a:t>
            </a:r>
          </a:p>
        </p:txBody>
      </p:sp>
      <p:pic>
        <p:nvPicPr>
          <p:cNvPr id="3" name="Picture 2" descr="A purple circles on a black background&#10;&#10;Description automatically generated">
            <a:extLst>
              <a:ext uri="{FF2B5EF4-FFF2-40B4-BE49-F238E27FC236}">
                <a16:creationId xmlns:a16="http://schemas.microsoft.com/office/drawing/2014/main" id="{9DC30157-6311-B3E7-6682-6D93ADB37E40}"/>
              </a:ext>
            </a:extLst>
          </p:cNvPr>
          <p:cNvPicPr>
            <a:picLocks noChangeAspect="1"/>
          </p:cNvPicPr>
          <p:nvPr userDrawn="1"/>
        </p:nvPicPr>
        <p:blipFill>
          <a:blip r:embed="rId31" cstate="print">
            <a:extLst>
              <a:ext uri="{28A0092B-C50C-407E-A947-70E740481C1C}">
                <a14:useLocalDpi xmlns:a14="http://schemas.microsoft.com/office/drawing/2010/main"/>
              </a:ext>
            </a:extLst>
          </a:blip>
          <a:stretch>
            <a:fillRect/>
          </a:stretch>
        </p:blipFill>
        <p:spPr>
          <a:xfrm>
            <a:off x="8501732" y="240071"/>
            <a:ext cx="320062" cy="322572"/>
          </a:xfrm>
          <a:prstGeom prst="rect">
            <a:avLst/>
          </a:prstGeom>
        </p:spPr>
      </p:pic>
      <p:sp>
        <p:nvSpPr>
          <p:cNvPr id="2" name="object 37">
            <a:extLst>
              <a:ext uri="{FF2B5EF4-FFF2-40B4-BE49-F238E27FC236}">
                <a16:creationId xmlns:a16="http://schemas.microsoft.com/office/drawing/2014/main" id="{910F6D42-FDDE-48B3-8F19-AC6771490065}"/>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00" spc="5">
                <a:solidFill>
                  <a:srgbClr val="6300FF"/>
                </a:solidFill>
                <a:latin typeface="Arial"/>
                <a:cs typeface="Arial"/>
              </a:rPr>
              <a:pPr marL="5776" algn="r">
                <a:lnSpc>
                  <a:spcPts val="1616"/>
                </a:lnSpc>
              </a:pPr>
              <a:t>‹#›</a:t>
            </a:fld>
            <a:endParaRPr sz="700">
              <a:solidFill>
                <a:srgbClr val="6300FF"/>
              </a:solidFill>
              <a:latin typeface="Arial"/>
              <a:cs typeface="Arial"/>
            </a:endParaRPr>
          </a:p>
        </p:txBody>
      </p:sp>
      <p:sp>
        <p:nvSpPr>
          <p:cNvPr id="5" name="Footer Placeholder 2">
            <a:extLst>
              <a:ext uri="{FF2B5EF4-FFF2-40B4-BE49-F238E27FC236}">
                <a16:creationId xmlns:a16="http://schemas.microsoft.com/office/drawing/2014/main" id="{F1B92322-EBF1-9A58-608F-1EB378708809}"/>
              </a:ext>
            </a:extLst>
          </p:cNvPr>
          <p:cNvSpPr>
            <a:spLocks noGrp="1"/>
          </p:cNvSpPr>
          <p:nvPr>
            <p:ph type="ftr" sz="quarter" idx="3"/>
          </p:nvPr>
        </p:nvSpPr>
        <p:spPr>
          <a:xfrm>
            <a:off x="369525" y="4627411"/>
            <a:ext cx="6237837" cy="135480"/>
          </a:xfrm>
          <a:prstGeom prst="rect">
            <a:avLst/>
          </a:prstGeom>
        </p:spPr>
        <p:txBody>
          <a:bodyPr lIns="0"/>
          <a:lstStyle>
            <a:lvl1pPr>
              <a:defRPr sz="700"/>
            </a:lvl1pPr>
          </a:lstStyle>
          <a:p>
            <a:endParaRPr lang="en-US"/>
          </a:p>
        </p:txBody>
      </p:sp>
      <p:sp>
        <p:nvSpPr>
          <p:cNvPr id="8" name="TextBox 7">
            <a:extLst>
              <a:ext uri="{FF2B5EF4-FFF2-40B4-BE49-F238E27FC236}">
                <a16:creationId xmlns:a16="http://schemas.microsoft.com/office/drawing/2014/main" id="{9C4AC2D6-FD1D-E0D3-D3D5-52E59C09955C}"/>
              </a:ext>
            </a:extLst>
          </p:cNvPr>
          <p:cNvSpPr txBox="1"/>
          <p:nvPr userDrawn="1"/>
        </p:nvSpPr>
        <p:spPr>
          <a:xfrm>
            <a:off x="275210" y="4795468"/>
            <a:ext cx="2601157" cy="200055"/>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AU" sz="700">
                <a:solidFill>
                  <a:srgbClr val="1D3744"/>
                </a:solidFill>
                <a:latin typeface="Arial" panose="020B0604020202020204" pitchFamily="34" charset="0"/>
                <a:ea typeface="+mj-ea"/>
                <a:cs typeface="Arial" panose="020B0604020202020204" pitchFamily="34" charset="0"/>
              </a:rPr>
              <a:t>Advanced Technology Research Council</a:t>
            </a:r>
            <a:endParaRPr lang="en-US" sz="700"/>
          </a:p>
        </p:txBody>
      </p:sp>
    </p:spTree>
    <p:extLst>
      <p:ext uri="{BB962C8B-B14F-4D97-AF65-F5344CB8AC3E}">
        <p14:creationId xmlns:p14="http://schemas.microsoft.com/office/powerpoint/2010/main" val="3275516934"/>
      </p:ext>
    </p:extLst>
  </p:cSld>
  <p:clrMap bg1="lt1" tx1="dk1" bg2="lt2" tx2="dk2" accent1="accent1" accent2="accent2" accent3="accent3" accent4="accent4" accent5="accent5" accent6="accent6" hlink="hlink" folHlink="folHlink"/>
  <p:sldLayoutIdLst>
    <p:sldLayoutId id="2147483893" r:id="rId1"/>
    <p:sldLayoutId id="2147483979" r:id="rId2"/>
    <p:sldLayoutId id="2147483894" r:id="rId3"/>
    <p:sldLayoutId id="2147483954" r:id="rId4"/>
    <p:sldLayoutId id="2147483895" r:id="rId5"/>
    <p:sldLayoutId id="2147483975" r:id="rId6"/>
    <p:sldLayoutId id="2147483896" r:id="rId7"/>
    <p:sldLayoutId id="2147483976" r:id="rId8"/>
    <p:sldLayoutId id="2147483897" r:id="rId9"/>
    <p:sldLayoutId id="2147484015" r:id="rId10"/>
    <p:sldLayoutId id="2147483898" r:id="rId11"/>
    <p:sldLayoutId id="2147483977" r:id="rId12"/>
    <p:sldLayoutId id="2147483899" r:id="rId13"/>
    <p:sldLayoutId id="2147483978" r:id="rId14"/>
    <p:sldLayoutId id="2147483902" r:id="rId15"/>
    <p:sldLayoutId id="2147483956" r:id="rId16"/>
    <p:sldLayoutId id="2147483953" r:id="rId17"/>
    <p:sldLayoutId id="2147483974" r:id="rId18"/>
    <p:sldLayoutId id="2147483903" r:id="rId19"/>
    <p:sldLayoutId id="2147483973" r:id="rId20"/>
    <p:sldLayoutId id="2147483904" r:id="rId21"/>
    <p:sldLayoutId id="2147483972" r:id="rId22"/>
    <p:sldLayoutId id="2147483905" r:id="rId23"/>
    <p:sldLayoutId id="2147483971" r:id="rId24"/>
    <p:sldLayoutId id="2147483906" r:id="rId25"/>
    <p:sldLayoutId id="2147483970" r:id="rId26"/>
  </p:sldLayoutIdLst>
  <p:hf sldNum="0" hdr="0" ftr="0" dt="0"/>
  <p:txStyles>
    <p:titleStyle>
      <a:lvl1pPr algn="l" defTabSz="914400" rtl="0" eaLnBrk="1" latinLnBrk="0" hangingPunct="1">
        <a:lnSpc>
          <a:spcPct val="90000"/>
        </a:lnSpc>
        <a:spcBef>
          <a:spcPct val="0"/>
        </a:spcBef>
        <a:buNone/>
        <a:defRPr sz="1800" b="1" kern="1200">
          <a:solidFill>
            <a:srgbClr val="25374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orient="horz" pos="3117"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57FD89EA-6F54-2425-5547-1438A3D422AB}"/>
              </a:ext>
            </a:extLst>
          </p:cNvPr>
          <p:cNvGraphicFramePr>
            <a:graphicFrameLocks noChangeAspect="1"/>
          </p:cNvGraphicFramePr>
          <p:nvPr userDrawn="1">
            <p:custDataLst>
              <p:tags r:id="rId22"/>
            </p:custDataLst>
            <p:extLst>
              <p:ext uri="{D42A27DB-BD31-4B8C-83A1-F6EECF244321}">
                <p14:modId xmlns:p14="http://schemas.microsoft.com/office/powerpoint/2010/main" val="2579530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473" imgH="473" progId="TCLayout.ActiveDocument.1">
                  <p:embed/>
                </p:oleObj>
              </mc:Choice>
              <mc:Fallback>
                <p:oleObj name="think-cell Slide" r:id="rId23" imgW="473" imgH="473" progId="TCLayout.ActiveDocument.1">
                  <p:embed/>
                  <p:pic>
                    <p:nvPicPr>
                      <p:cNvPr id="9" name="think-cell data - do not delete" hidden="1">
                        <a:extLst>
                          <a:ext uri="{FF2B5EF4-FFF2-40B4-BE49-F238E27FC236}">
                            <a16:creationId xmlns:a16="http://schemas.microsoft.com/office/drawing/2014/main" id="{57FD89EA-6F54-2425-5547-1438A3D422AB}"/>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12" name="Title Placeholder 11">
            <a:extLst>
              <a:ext uri="{FF2B5EF4-FFF2-40B4-BE49-F238E27FC236}">
                <a16:creationId xmlns:a16="http://schemas.microsoft.com/office/drawing/2014/main" id="{C676C2DF-A625-E666-16D7-3C989681F1C0}"/>
              </a:ext>
            </a:extLst>
          </p:cNvPr>
          <p:cNvSpPr>
            <a:spLocks noGrp="1"/>
          </p:cNvSpPr>
          <p:nvPr>
            <p:ph type="title"/>
          </p:nvPr>
        </p:nvSpPr>
        <p:spPr>
          <a:xfrm>
            <a:off x="365049" y="274638"/>
            <a:ext cx="7825174" cy="274637"/>
          </a:xfrm>
          <a:prstGeom prst="rect">
            <a:avLst/>
          </a:prstGeom>
        </p:spPr>
        <p:txBody>
          <a:bodyPr vert="horz" lIns="0" tIns="45720" rIns="91440" bIns="45720" rtlCol="0" anchor="t">
            <a:noAutofit/>
          </a:bodyPr>
          <a:lstStyle/>
          <a:p>
            <a:r>
              <a:rPr lang="en-GB"/>
              <a:t>Click to edit Master title style</a:t>
            </a:r>
          </a:p>
        </p:txBody>
      </p:sp>
      <p:pic>
        <p:nvPicPr>
          <p:cNvPr id="2" name="Picture 1" descr="A purple circles on a black background&#10;&#10;Description automatically generated">
            <a:extLst>
              <a:ext uri="{FF2B5EF4-FFF2-40B4-BE49-F238E27FC236}">
                <a16:creationId xmlns:a16="http://schemas.microsoft.com/office/drawing/2014/main" id="{B4F99919-5438-A160-34E1-110DAFE5EB43}"/>
              </a:ext>
            </a:extLst>
          </p:cNvPr>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8501732" y="240071"/>
            <a:ext cx="320062" cy="322572"/>
          </a:xfrm>
          <a:prstGeom prst="rect">
            <a:avLst/>
          </a:prstGeom>
        </p:spPr>
      </p:pic>
      <p:sp>
        <p:nvSpPr>
          <p:cNvPr id="3" name="object 37">
            <a:extLst>
              <a:ext uri="{FF2B5EF4-FFF2-40B4-BE49-F238E27FC236}">
                <a16:creationId xmlns:a16="http://schemas.microsoft.com/office/drawing/2014/main" id="{C195C401-8432-36F3-F93D-5D718FD0205E}"/>
              </a:ext>
            </a:extLst>
          </p:cNvPr>
          <p:cNvSpPr txBox="1"/>
          <p:nvPr userDrawn="1"/>
        </p:nvSpPr>
        <p:spPr>
          <a:xfrm>
            <a:off x="8374682" y="4786131"/>
            <a:ext cx="394210" cy="175113"/>
          </a:xfrm>
          <a:prstGeom prst="rect">
            <a:avLst/>
          </a:prstGeom>
        </p:spPr>
        <p:txBody>
          <a:bodyPr vert="horz" wrap="square" lIns="0" tIns="0" rIns="0" bIns="0" rtlCol="0">
            <a:spAutoFit/>
          </a:bodyPr>
          <a:lstStyle/>
          <a:p>
            <a:pPr marL="5776" algn="r">
              <a:lnSpc>
                <a:spcPts val="1616"/>
              </a:lnSpc>
            </a:pPr>
            <a:fld id="{4FC69F23-2E07-414A-8684-A0744552B4DF}" type="slidenum">
              <a:rPr lang="en-GB" sz="728" spc="5">
                <a:solidFill>
                  <a:srgbClr val="6300FF"/>
                </a:solidFill>
                <a:latin typeface="Arial"/>
                <a:cs typeface="Arial"/>
              </a:rPr>
              <a:pPr marL="5776" algn="r">
                <a:lnSpc>
                  <a:spcPts val="1616"/>
                </a:lnSpc>
              </a:pPr>
              <a:t>‹#›</a:t>
            </a:fld>
            <a:endParaRPr sz="728">
              <a:solidFill>
                <a:srgbClr val="6300FF"/>
              </a:solidFill>
              <a:latin typeface="Arial"/>
              <a:cs typeface="Arial"/>
            </a:endParaRPr>
          </a:p>
        </p:txBody>
      </p:sp>
      <p:sp>
        <p:nvSpPr>
          <p:cNvPr id="4" name="Rectangle 3">
            <a:extLst>
              <a:ext uri="{FF2B5EF4-FFF2-40B4-BE49-F238E27FC236}">
                <a16:creationId xmlns:a16="http://schemas.microsoft.com/office/drawing/2014/main" id="{94868AA8-FFFC-32FE-AD03-55B3370984D6}"/>
              </a:ext>
            </a:extLst>
          </p:cNvPr>
          <p:cNvSpPr/>
          <p:nvPr userDrawn="1"/>
        </p:nvSpPr>
        <p:spPr>
          <a:xfrm>
            <a:off x="418057" y="761203"/>
            <a:ext cx="8310313" cy="4011560"/>
          </a:xfrm>
          <a:prstGeom prst="rect">
            <a:avLst/>
          </a:prstGeom>
          <a:solidFill>
            <a:schemeClr val="bg1">
              <a:alpha val="7120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0C51C411-F44B-5561-CC1B-34F326F49AB7}"/>
              </a:ext>
            </a:extLst>
          </p:cNvPr>
          <p:cNvSpPr txBox="1"/>
          <p:nvPr userDrawn="1"/>
        </p:nvSpPr>
        <p:spPr>
          <a:xfrm>
            <a:off x="275210" y="4795468"/>
            <a:ext cx="2601157" cy="200055"/>
          </a:xfrm>
          <a:prstGeom prst="rect">
            <a:avLst/>
          </a:prstGeom>
          <a:noFill/>
        </p:spPr>
        <p:txBody>
          <a:bodyPr wrap="square" rtlCol="0">
            <a:spAutoFit/>
          </a:bodyPr>
          <a:lstStyle/>
          <a:p>
            <a:pPr marL="0" marR="0" lvl="0" indent="0" algn="l" defTabSz="415869" rtl="0" eaLnBrk="1" fontAlgn="auto" latinLnBrk="0" hangingPunct="1">
              <a:lnSpc>
                <a:spcPct val="100000"/>
              </a:lnSpc>
              <a:spcBef>
                <a:spcPts val="0"/>
              </a:spcBef>
              <a:spcAft>
                <a:spcPts val="0"/>
              </a:spcAft>
              <a:buClrTx/>
              <a:buSzTx/>
              <a:buFontTx/>
              <a:buNone/>
              <a:tabLst/>
              <a:defRPr/>
            </a:pPr>
            <a:r>
              <a:rPr lang="en-AU" sz="700">
                <a:solidFill>
                  <a:srgbClr val="1D3744"/>
                </a:solidFill>
                <a:latin typeface="Arial" panose="020B0604020202020204" pitchFamily="34" charset="0"/>
                <a:ea typeface="+mj-ea"/>
                <a:cs typeface="Arial" panose="020B0604020202020204" pitchFamily="34" charset="0"/>
              </a:rPr>
              <a:t>Advanced Technology Research Council</a:t>
            </a:r>
            <a:endParaRPr lang="en-US" sz="700"/>
          </a:p>
        </p:txBody>
      </p:sp>
      <p:sp>
        <p:nvSpPr>
          <p:cNvPr id="8" name="Footer Placeholder 2">
            <a:extLst>
              <a:ext uri="{FF2B5EF4-FFF2-40B4-BE49-F238E27FC236}">
                <a16:creationId xmlns:a16="http://schemas.microsoft.com/office/drawing/2014/main" id="{FC99AA86-0D00-29E4-D877-B679715072C7}"/>
              </a:ext>
            </a:extLst>
          </p:cNvPr>
          <p:cNvSpPr>
            <a:spLocks noGrp="1"/>
          </p:cNvSpPr>
          <p:nvPr>
            <p:ph type="ftr" sz="quarter" idx="3"/>
          </p:nvPr>
        </p:nvSpPr>
        <p:spPr>
          <a:xfrm>
            <a:off x="368800" y="4627411"/>
            <a:ext cx="6237837" cy="135480"/>
          </a:xfrm>
          <a:prstGeom prst="rect">
            <a:avLst/>
          </a:prstGeom>
        </p:spPr>
        <p:txBody>
          <a:bodyPr lIns="0"/>
          <a:lstStyle>
            <a:lvl1pPr>
              <a:defRPr sz="700"/>
            </a:lvl1pPr>
          </a:lstStyle>
          <a:p>
            <a:endParaRPr lang="en-US"/>
          </a:p>
        </p:txBody>
      </p:sp>
    </p:spTree>
    <p:extLst>
      <p:ext uri="{BB962C8B-B14F-4D97-AF65-F5344CB8AC3E}">
        <p14:creationId xmlns:p14="http://schemas.microsoft.com/office/powerpoint/2010/main" val="3280126599"/>
      </p:ext>
    </p:extLst>
  </p:cSld>
  <p:clrMap bg1="lt1" tx1="dk1" bg2="lt2" tx2="dk2" accent1="accent1" accent2="accent2" accent3="accent3" accent4="accent4" accent5="accent5" accent6="accent6" hlink="hlink" folHlink="folHlink"/>
  <p:sldLayoutIdLst>
    <p:sldLayoutId id="2147483911" r:id="rId1"/>
    <p:sldLayoutId id="2147483980" r:id="rId2"/>
    <p:sldLayoutId id="2147483945" r:id="rId3"/>
    <p:sldLayoutId id="2147483981" r:id="rId4"/>
    <p:sldLayoutId id="2147483912" r:id="rId5"/>
    <p:sldLayoutId id="2147483982" r:id="rId6"/>
    <p:sldLayoutId id="2147483946" r:id="rId7"/>
    <p:sldLayoutId id="2147483983" r:id="rId8"/>
    <p:sldLayoutId id="2147483913" r:id="rId9"/>
    <p:sldLayoutId id="2147483984" r:id="rId10"/>
    <p:sldLayoutId id="2147483947" r:id="rId11"/>
    <p:sldLayoutId id="2147483985" r:id="rId12"/>
    <p:sldLayoutId id="2147483914" r:id="rId13"/>
    <p:sldLayoutId id="2147483986" r:id="rId14"/>
    <p:sldLayoutId id="2147483948" r:id="rId15"/>
    <p:sldLayoutId id="2147483987" r:id="rId16"/>
    <p:sldLayoutId id="2147483915" r:id="rId17"/>
    <p:sldLayoutId id="2147483988" r:id="rId18"/>
    <p:sldLayoutId id="2147483949" r:id="rId19"/>
    <p:sldLayoutId id="2147483989" r:id="rId20"/>
  </p:sldLayoutIdLst>
  <p:hf sldNum="0" hdr="0" ftr="0" dt="0"/>
  <p:txStyles>
    <p:titleStyle>
      <a:lvl1pPr algn="l" defTabSz="914400" rtl="0" eaLnBrk="1" latinLnBrk="0" hangingPunct="1">
        <a:lnSpc>
          <a:spcPct val="90000"/>
        </a:lnSpc>
        <a:spcBef>
          <a:spcPct val="0"/>
        </a:spcBef>
        <a:buNone/>
        <a:defRPr sz="1800" b="1" kern="1200">
          <a:solidFill>
            <a:srgbClr val="25374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hyperlink" Target="https://commons.wikimedia.org/wiki/File:Alarm_Clocks_20101107a.jpg" TargetMode="External"/><Relationship Id="rId18" Type="http://schemas.openxmlformats.org/officeDocument/2006/relationships/image" Target="../media/image27.jpeg"/><Relationship Id="rId3" Type="http://schemas.openxmlformats.org/officeDocument/2006/relationships/image" Target="../media/image18.jpeg"/><Relationship Id="rId21" Type="http://schemas.openxmlformats.org/officeDocument/2006/relationships/hyperlink" Target="https://www.photophoto.cn/pic/39174418.html" TargetMode="External"/><Relationship Id="rId7" Type="http://schemas.openxmlformats.org/officeDocument/2006/relationships/image" Target="../media/image21.jpeg"/><Relationship Id="rId12" Type="http://schemas.openxmlformats.org/officeDocument/2006/relationships/image" Target="../media/image24.jpeg"/><Relationship Id="rId17" Type="http://schemas.openxmlformats.org/officeDocument/2006/relationships/hyperlink" Target="https://pxhere.com/en/photo/678565" TargetMode="External"/><Relationship Id="rId25" Type="http://schemas.openxmlformats.org/officeDocument/2006/relationships/hyperlink" Target="https://pxhere.com/en/photo/1085554" TargetMode="External"/><Relationship Id="rId2" Type="http://schemas.openxmlformats.org/officeDocument/2006/relationships/notesSlide" Target="../notesSlides/notesSlide4.xml"/><Relationship Id="rId16" Type="http://schemas.openxmlformats.org/officeDocument/2006/relationships/image" Target="../media/image26.jpeg"/><Relationship Id="rId20" Type="http://schemas.openxmlformats.org/officeDocument/2006/relationships/image" Target="../media/image28.jpeg"/><Relationship Id="rId1" Type="http://schemas.openxmlformats.org/officeDocument/2006/relationships/slideLayout" Target="../slideLayouts/slideLayout20.xml"/><Relationship Id="rId6" Type="http://schemas.microsoft.com/office/2007/relationships/hdphoto" Target="../media/hdphoto1.wdp"/><Relationship Id="rId11" Type="http://schemas.openxmlformats.org/officeDocument/2006/relationships/hyperlink" Target="https://pxhere.com/en/photo/627053" TargetMode="External"/><Relationship Id="rId24" Type="http://schemas.openxmlformats.org/officeDocument/2006/relationships/image" Target="../media/image30.jpeg"/><Relationship Id="rId5" Type="http://schemas.openxmlformats.org/officeDocument/2006/relationships/image" Target="../media/image20.png"/><Relationship Id="rId15" Type="http://schemas.openxmlformats.org/officeDocument/2006/relationships/hyperlink" Target="https://www.flickr.com/photos/quinet/26081311682" TargetMode="External"/><Relationship Id="rId23" Type="http://schemas.openxmlformats.org/officeDocument/2006/relationships/hyperlink" Target="https://www.cato.org/blog/united-states-remains-manufacturing-powerhouse" TargetMode="External"/><Relationship Id="rId10" Type="http://schemas.openxmlformats.org/officeDocument/2006/relationships/image" Target="../media/image23.jpeg"/><Relationship Id="rId19" Type="http://schemas.openxmlformats.org/officeDocument/2006/relationships/hyperlink" Target="https://www.pexels.com/photo/bulb-close-up-electricity-energy-577514/" TargetMode="External"/><Relationship Id="rId4" Type="http://schemas.openxmlformats.org/officeDocument/2006/relationships/image" Target="../media/image19.jpeg"/><Relationship Id="rId9" Type="http://schemas.openxmlformats.org/officeDocument/2006/relationships/hyperlink" Target="https://www.wallpaperflare.com/search?wallpaper=watermill" TargetMode="External"/><Relationship Id="rId14" Type="http://schemas.openxmlformats.org/officeDocument/2006/relationships/image" Target="../media/image25.jpeg"/><Relationship Id="rId22" Type="http://schemas.openxmlformats.org/officeDocument/2006/relationships/image" Target="../media/image29.jpeg"/></Relationships>
</file>

<file path=ppt/slides/_rels/slide5.xml.rels><?xml version="1.0" encoding="UTF-8" standalone="yes"?>
<Relationships xmlns="http://schemas.openxmlformats.org/package/2006/relationships"><Relationship Id="rId8" Type="http://schemas.openxmlformats.org/officeDocument/2006/relationships/hyperlink" Target="https://foto.wuestenigel.com/hand-holding-smartphone-to-control-the-robot-vacuum-cleaner/" TargetMode="External"/><Relationship Id="rId13" Type="http://schemas.openxmlformats.org/officeDocument/2006/relationships/hyperlink" Target="https://waksoft.susu.ru/2021/05/29/birds-eye-view/" TargetMode="External"/><Relationship Id="rId3" Type="http://schemas.openxmlformats.org/officeDocument/2006/relationships/image" Target="../media/image31.jpg"/><Relationship Id="rId7" Type="http://schemas.openxmlformats.org/officeDocument/2006/relationships/image" Target="../media/image33.jpeg"/><Relationship Id="rId12"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hyperlink" Target="https://pxhere.com/en/photo/683427" TargetMode="External"/><Relationship Id="rId11" Type="http://schemas.openxmlformats.org/officeDocument/2006/relationships/image" Target="../media/image35.png"/><Relationship Id="rId5" Type="http://schemas.openxmlformats.org/officeDocument/2006/relationships/image" Target="../media/image32.jpeg"/><Relationship Id="rId10" Type="http://schemas.openxmlformats.org/officeDocument/2006/relationships/hyperlink" Target="https://pxhere.com/en/photo/1614096" TargetMode="External"/><Relationship Id="rId4" Type="http://schemas.openxmlformats.org/officeDocument/2006/relationships/hyperlink" Target="https://www.cuvsi.com/2018/10/desarrollo-aplicaciones-dispositivos-moviles.html?m=0" TargetMode="External"/><Relationship Id="rId9" Type="http://schemas.openxmlformats.org/officeDocument/2006/relationships/image" Target="../media/image34.jpeg"/></Relationships>
</file>

<file path=ppt/slides/_rels/slide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1.xml"/><Relationship Id="rId4" Type="http://schemas.openxmlformats.org/officeDocument/2006/relationships/image" Target="../media/image38.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7" Type="http://schemas.microsoft.com/office/2007/relationships/hdphoto" Target="../media/hdphoto2.wdp"/><Relationship Id="rId2" Type="http://schemas.openxmlformats.org/officeDocument/2006/relationships/notesSlide" Target="../notesSlides/notesSlide18.xml"/><Relationship Id="rId1" Type="http://schemas.openxmlformats.org/officeDocument/2006/relationships/slideLayout" Target="../slideLayouts/slideLayout21.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gif"/></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38.sv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0.xml"/><Relationship Id="rId1" Type="http://schemas.openxmlformats.org/officeDocument/2006/relationships/slideLayout" Target="../slideLayouts/slideLayout21.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21.xml"/><Relationship Id="rId4" Type="http://schemas.openxmlformats.org/officeDocument/2006/relationships/image" Target="../media/image38.svg"/></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notesSlide" Target="../notesSlides/notesSlide23.xml"/><Relationship Id="rId1" Type="http://schemas.openxmlformats.org/officeDocument/2006/relationships/slideLayout" Target="../slideLayouts/slideLayout21.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5.xml"/><Relationship Id="rId1" Type="http://schemas.openxmlformats.org/officeDocument/2006/relationships/slideLayout" Target="../slideLayouts/slideLayout21.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6.xml"/><Relationship Id="rId1" Type="http://schemas.openxmlformats.org/officeDocument/2006/relationships/slideLayout" Target="../slideLayouts/slideLayout21.xml"/><Relationship Id="rId5" Type="http://schemas.openxmlformats.org/officeDocument/2006/relationships/image" Target="../media/image76.png"/><Relationship Id="rId4" Type="http://schemas.openxmlformats.org/officeDocument/2006/relationships/image" Target="../media/image75.svg"/></Relationships>
</file>

<file path=ppt/slides/_rels/slide2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7.xml"/><Relationship Id="rId1" Type="http://schemas.openxmlformats.org/officeDocument/2006/relationships/slideLayout" Target="../slideLayouts/slideLayout21.xml"/><Relationship Id="rId4" Type="http://schemas.openxmlformats.org/officeDocument/2006/relationships/image" Target="../media/image78.svg"/></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1.xml"/><Relationship Id="rId4" Type="http://schemas.openxmlformats.org/officeDocument/2006/relationships/image" Target="../media/image78.svg"/></Relationships>
</file>

<file path=ppt/slides/_rels/slide2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9.xml"/><Relationship Id="rId1" Type="http://schemas.openxmlformats.org/officeDocument/2006/relationships/slideLayout" Target="../slideLayouts/slideLayout21.xml"/><Relationship Id="rId5" Type="http://schemas.openxmlformats.org/officeDocument/2006/relationships/image" Target="../media/image81.png"/><Relationship Id="rId4" Type="http://schemas.openxmlformats.org/officeDocument/2006/relationships/image" Target="../media/image8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3.xml"/><Relationship Id="rId1" Type="http://schemas.openxmlformats.org/officeDocument/2006/relationships/slideLayout" Target="../slideLayouts/slideLayout21.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hyperlink" Target="https://forms.office.com/r/xveZ7mtT2i"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76.png"/><Relationship Id="rId7" Type="http://schemas.openxmlformats.org/officeDocument/2006/relationships/image" Target="../media/image87.png"/><Relationship Id="rId2" Type="http://schemas.openxmlformats.org/officeDocument/2006/relationships/notesSlide" Target="../notesSlides/notesSlide34.xml"/><Relationship Id="rId1" Type="http://schemas.openxmlformats.org/officeDocument/2006/relationships/slideLayout" Target="../slideLayouts/slideLayout20.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www.atrc.gov.ae/ffcp/" TargetMode="External"/><Relationship Id="rId9" Type="http://schemas.openxmlformats.org/officeDocument/2006/relationships/hyperlink" Target="http://www.atrc.gov.ae/"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hyperlink" Target="https://forms.office.com/r/6KJg4uGLVw" TargetMode="External"/><Relationship Id="rId5" Type="http://schemas.openxmlformats.org/officeDocument/2006/relationships/image" Target="../media/image91.png"/><Relationship Id="rId4" Type="http://schemas.openxmlformats.org/officeDocument/2006/relationships/image" Target="../media/image90.svg"/></Relationships>
</file>

<file path=ppt/slides/_rels/slide37.xml.rels><?xml version="1.0" encoding="UTF-8" standalone="yes"?>
<Relationships xmlns="http://schemas.openxmlformats.org/package/2006/relationships"><Relationship Id="rId8" Type="http://schemas.openxmlformats.org/officeDocument/2006/relationships/image" Target="../media/image94.jpeg"/><Relationship Id="rId13" Type="http://schemas.openxmlformats.org/officeDocument/2006/relationships/image" Target="../media/image99.jpeg"/><Relationship Id="rId18" Type="http://schemas.openxmlformats.org/officeDocument/2006/relationships/image" Target="../media/image104.png"/><Relationship Id="rId3" Type="http://schemas.openxmlformats.org/officeDocument/2006/relationships/notesSlide" Target="../notesSlides/notesSlide37.xml"/><Relationship Id="rId7" Type="http://schemas.openxmlformats.org/officeDocument/2006/relationships/image" Target="../media/image93.emf"/><Relationship Id="rId12" Type="http://schemas.openxmlformats.org/officeDocument/2006/relationships/image" Target="../media/image98.png"/><Relationship Id="rId17" Type="http://schemas.openxmlformats.org/officeDocument/2006/relationships/image" Target="../media/image103.png"/><Relationship Id="rId2" Type="http://schemas.openxmlformats.org/officeDocument/2006/relationships/slideLayout" Target="../slideLayouts/slideLayout6.xml"/><Relationship Id="rId16" Type="http://schemas.openxmlformats.org/officeDocument/2006/relationships/image" Target="../media/image102.jpeg"/><Relationship Id="rId1" Type="http://schemas.openxmlformats.org/officeDocument/2006/relationships/tags" Target="../tags/tag10.xml"/><Relationship Id="rId6" Type="http://schemas.openxmlformats.org/officeDocument/2006/relationships/image" Target="../media/image92.emf"/><Relationship Id="rId11" Type="http://schemas.openxmlformats.org/officeDocument/2006/relationships/image" Target="../media/image97.jpeg"/><Relationship Id="rId5" Type="http://schemas.openxmlformats.org/officeDocument/2006/relationships/image" Target="../media/image1.emf"/><Relationship Id="rId15" Type="http://schemas.openxmlformats.org/officeDocument/2006/relationships/image" Target="../media/image101.png"/><Relationship Id="rId10" Type="http://schemas.openxmlformats.org/officeDocument/2006/relationships/image" Target="../media/image96.emf"/><Relationship Id="rId4" Type="http://schemas.openxmlformats.org/officeDocument/2006/relationships/oleObject" Target="../embeddings/oleObject4.bin"/><Relationship Id="rId9" Type="http://schemas.openxmlformats.org/officeDocument/2006/relationships/image" Target="../media/image95.jpeg"/><Relationship Id="rId14" Type="http://schemas.openxmlformats.org/officeDocument/2006/relationships/image" Target="../media/image100.jpeg"/></Relationships>
</file>

<file path=ppt/slides/_rels/slide38.xml.rels><?xml version="1.0" encoding="UTF-8" standalone="yes"?>
<Relationships xmlns="http://schemas.openxmlformats.org/package/2006/relationships"><Relationship Id="rId2" Type="http://schemas.openxmlformats.org/officeDocument/2006/relationships/hyperlink" Target="https://www.atrc.gov.ae/ffcp"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65C4D9-8659-E221-61F8-72C2247318D8}"/>
              </a:ext>
            </a:extLst>
          </p:cNvPr>
          <p:cNvSpPr>
            <a:spLocks noGrp="1"/>
          </p:cNvSpPr>
          <p:nvPr>
            <p:ph type="body" sz="quarter" idx="14"/>
          </p:nvPr>
        </p:nvSpPr>
        <p:spPr>
          <a:xfrm>
            <a:off x="358077" y="2232555"/>
            <a:ext cx="7498484" cy="914400"/>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a:ea typeface="+mn-ea"/>
                <a:cs typeface="+mn-cs"/>
              </a:rPr>
              <a:t>WHO BUILDS THE FUTURE?</a:t>
            </a:r>
          </a:p>
          <a:p>
            <a:endParaRPr lang="en-US" dirty="0"/>
          </a:p>
        </p:txBody>
      </p:sp>
      <p:sp>
        <p:nvSpPr>
          <p:cNvPr id="3" name="Text Placeholder 2">
            <a:extLst>
              <a:ext uri="{FF2B5EF4-FFF2-40B4-BE49-F238E27FC236}">
                <a16:creationId xmlns:a16="http://schemas.microsoft.com/office/drawing/2014/main" id="{705CF487-3392-A6F9-CA8D-85235E084BCE}"/>
              </a:ext>
            </a:extLst>
          </p:cNvPr>
          <p:cNvSpPr>
            <a:spLocks noGrp="1"/>
          </p:cNvSpPr>
          <p:nvPr>
            <p:ph type="body" sz="quarter" idx="15"/>
          </p:nvPr>
        </p:nvSpPr>
        <p:spPr>
          <a:xfrm>
            <a:off x="358077" y="2900892"/>
            <a:ext cx="7498484" cy="492125"/>
          </a:xfrm>
        </p:spPr>
        <p:txBody>
          <a:bodyPr/>
          <a:lstStyle/>
          <a:p>
            <a:r>
              <a:rPr lang="en-US" sz="2400" dirty="0"/>
              <a:t>Workshop about Future-Focused Career Pathways</a:t>
            </a:r>
          </a:p>
        </p:txBody>
      </p:sp>
      <p:sp>
        <p:nvSpPr>
          <p:cNvPr id="4" name="Text Placeholder 3">
            <a:extLst>
              <a:ext uri="{FF2B5EF4-FFF2-40B4-BE49-F238E27FC236}">
                <a16:creationId xmlns:a16="http://schemas.microsoft.com/office/drawing/2014/main" id="{DA13228D-EBE7-C99F-08D3-11BD332C508C}"/>
              </a:ext>
            </a:extLst>
          </p:cNvPr>
          <p:cNvSpPr>
            <a:spLocks noGrp="1"/>
          </p:cNvSpPr>
          <p:nvPr>
            <p:ph type="body" sz="quarter" idx="16"/>
          </p:nvPr>
        </p:nvSpPr>
        <p:spPr/>
        <p:txBody>
          <a:bodyPr/>
          <a:lstStyle/>
          <a:p>
            <a:r>
              <a:rPr lang="en-US" dirty="0"/>
              <a:t>2025</a:t>
            </a:r>
          </a:p>
        </p:txBody>
      </p:sp>
    </p:spTree>
    <p:extLst>
      <p:ext uri="{BB962C8B-B14F-4D97-AF65-F5344CB8AC3E}">
        <p14:creationId xmlns:p14="http://schemas.microsoft.com/office/powerpoint/2010/main" val="92779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a:extLst>
              <a:ext uri="{FF2B5EF4-FFF2-40B4-BE49-F238E27FC236}">
                <a16:creationId xmlns:a16="http://schemas.microsoft.com/office/drawing/2014/main" id="{8D2EF744-08E5-E317-CD30-BBED69236319}"/>
              </a:ext>
            </a:extLst>
          </p:cNvPr>
          <p:cNvSpPr txBox="1"/>
          <p:nvPr/>
        </p:nvSpPr>
        <p:spPr>
          <a:xfrm>
            <a:off x="316959" y="3322970"/>
            <a:ext cx="785402" cy="276999"/>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r>
              <a:rPr lang="en-US" sz="1200" b="1" dirty="0">
                <a:solidFill>
                  <a:schemeClr val="bg1"/>
                </a:solidFill>
              </a:rPr>
              <a:t>                               </a:t>
            </a:r>
          </a:p>
        </p:txBody>
      </p:sp>
      <p:sp>
        <p:nvSpPr>
          <p:cNvPr id="18" name="TextBox 17">
            <a:extLst>
              <a:ext uri="{FF2B5EF4-FFF2-40B4-BE49-F238E27FC236}">
                <a16:creationId xmlns:a16="http://schemas.microsoft.com/office/drawing/2014/main" id="{359C6E1E-0E49-D85D-9D43-1259B1515928}"/>
              </a:ext>
            </a:extLst>
          </p:cNvPr>
          <p:cNvSpPr txBox="1"/>
          <p:nvPr/>
        </p:nvSpPr>
        <p:spPr>
          <a:xfrm>
            <a:off x="316958" y="2815139"/>
            <a:ext cx="1651711" cy="646331"/>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endParaRPr lang="en-US" sz="900" b="1" dirty="0">
              <a:solidFill>
                <a:schemeClr val="bg1"/>
              </a:solidFill>
            </a:endParaRPr>
          </a:p>
          <a:p>
            <a:endParaRPr lang="en-US" sz="900" b="1" dirty="0">
              <a:solidFill>
                <a:schemeClr val="bg1"/>
              </a:solidFill>
            </a:endParaRPr>
          </a:p>
          <a:p>
            <a:endParaRPr lang="en-US" sz="900" b="1" dirty="0">
              <a:solidFill>
                <a:schemeClr val="bg1"/>
              </a:solidFill>
            </a:endParaRPr>
          </a:p>
          <a:p>
            <a:endParaRPr lang="en-US" sz="900" b="1" dirty="0">
              <a:solidFill>
                <a:schemeClr val="bg1"/>
              </a:solidFill>
            </a:endParaRPr>
          </a:p>
        </p:txBody>
      </p:sp>
      <p:sp>
        <p:nvSpPr>
          <p:cNvPr id="17" name="TextBox 16">
            <a:extLst>
              <a:ext uri="{FF2B5EF4-FFF2-40B4-BE49-F238E27FC236}">
                <a16:creationId xmlns:a16="http://schemas.microsoft.com/office/drawing/2014/main" id="{B4BA6E47-B802-12B3-4DC1-B53EF6388D07}"/>
              </a:ext>
            </a:extLst>
          </p:cNvPr>
          <p:cNvSpPr txBox="1"/>
          <p:nvPr/>
        </p:nvSpPr>
        <p:spPr>
          <a:xfrm>
            <a:off x="316958" y="1329225"/>
            <a:ext cx="1455961" cy="276999"/>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r>
              <a:rPr lang="en-US" sz="1200" b="1" dirty="0">
                <a:solidFill>
                  <a:schemeClr val="bg1"/>
                </a:solidFill>
              </a:rPr>
              <a:t>                               </a:t>
            </a:r>
          </a:p>
        </p:txBody>
      </p:sp>
      <p:sp>
        <p:nvSpPr>
          <p:cNvPr id="8" name="Text Placeholder 7">
            <a:extLst>
              <a:ext uri="{FF2B5EF4-FFF2-40B4-BE49-F238E27FC236}">
                <a16:creationId xmlns:a16="http://schemas.microsoft.com/office/drawing/2014/main" id="{744958D6-BDD0-E2D8-B786-C86A9A45479F}"/>
              </a:ext>
            </a:extLst>
          </p:cNvPr>
          <p:cNvSpPr>
            <a:spLocks noGrp="1"/>
          </p:cNvSpPr>
          <p:nvPr>
            <p:ph type="body" sz="quarter" idx="20"/>
          </p:nvPr>
        </p:nvSpPr>
        <p:spPr/>
        <p:txBody>
          <a:bodyPr/>
          <a:lstStyle/>
          <a:p>
            <a:r>
              <a:rPr lang="en-US" dirty="0"/>
              <a:t>This workshop is brought to you by ATRC – Advanced Technology Research Council</a:t>
            </a:r>
          </a:p>
        </p:txBody>
      </p:sp>
      <p:sp>
        <p:nvSpPr>
          <p:cNvPr id="5" name="Title 4">
            <a:extLst>
              <a:ext uri="{FF2B5EF4-FFF2-40B4-BE49-F238E27FC236}">
                <a16:creationId xmlns:a16="http://schemas.microsoft.com/office/drawing/2014/main" id="{60785F60-F712-A7F6-C3DA-9DD694A80DDE}"/>
              </a:ext>
            </a:extLst>
          </p:cNvPr>
          <p:cNvSpPr>
            <a:spLocks noGrp="1"/>
          </p:cNvSpPr>
          <p:nvPr>
            <p:ph type="title"/>
          </p:nvPr>
        </p:nvSpPr>
        <p:spPr/>
        <p:txBody>
          <a:bodyPr/>
          <a:lstStyle/>
          <a:p>
            <a:r>
              <a:rPr lang="en-US" dirty="0"/>
              <a:t>WELCOME TO OUR FUTURE!</a:t>
            </a:r>
          </a:p>
        </p:txBody>
      </p:sp>
      <p:sp>
        <p:nvSpPr>
          <p:cNvPr id="12" name="Title 3">
            <a:extLst>
              <a:ext uri="{FF2B5EF4-FFF2-40B4-BE49-F238E27FC236}">
                <a16:creationId xmlns:a16="http://schemas.microsoft.com/office/drawing/2014/main" id="{9BA20328-55CE-B2A2-84D2-30CA082D6E62}"/>
              </a:ext>
            </a:extLst>
          </p:cNvPr>
          <p:cNvSpPr txBox="1">
            <a:spLocks/>
          </p:cNvSpPr>
          <p:nvPr/>
        </p:nvSpPr>
        <p:spPr>
          <a:xfrm>
            <a:off x="365049" y="1053019"/>
            <a:ext cx="1651711" cy="3352794"/>
          </a:xfrm>
          <a:prstGeom prst="rect">
            <a:avLst/>
          </a:prstGeom>
        </p:spPr>
        <p:txBody>
          <a:bodyPr vert="horz" lIns="0" tIns="45720" rIns="91440" bIns="45720" rtlCol="0" anchor="t">
            <a:noAutofit/>
          </a:bodyPr>
          <a:lstStyle>
            <a:lvl1pPr algn="l" defTabSz="914400" rtl="0" eaLnBrk="1" latinLnBrk="0" hangingPunct="1">
              <a:lnSpc>
                <a:spcPct val="90000"/>
              </a:lnSpc>
              <a:spcBef>
                <a:spcPct val="0"/>
              </a:spcBef>
              <a:buNone/>
              <a:defRPr sz="1800" b="1" kern="1200">
                <a:solidFill>
                  <a:schemeClr val="bg1"/>
                </a:solidFill>
                <a:latin typeface="Arial" panose="020B0604020202020204" pitchFamily="34" charset="0"/>
                <a:ea typeface="+mj-ea"/>
                <a:cs typeface="Arial" panose="020B0604020202020204" pitchFamily="34" charset="0"/>
              </a:defRPr>
            </a:lvl1pPr>
          </a:lstStyle>
          <a:p>
            <a:r>
              <a:rPr lang="en-US" dirty="0">
                <a:solidFill>
                  <a:schemeClr val="bg2"/>
                </a:solidFill>
              </a:rPr>
              <a:t>ATRC is a government </a:t>
            </a:r>
            <a:r>
              <a:rPr lang="en-US" dirty="0"/>
              <a:t>entity developing Abu Dhabi </a:t>
            </a:r>
          </a:p>
          <a:p>
            <a:r>
              <a:rPr lang="en-US" dirty="0"/>
              <a:t>as a global </a:t>
            </a:r>
            <a:r>
              <a:rPr lang="en-US" dirty="0">
                <a:solidFill>
                  <a:schemeClr val="bg2"/>
                </a:solidFill>
              </a:rPr>
              <a:t>center for Research and Development</a:t>
            </a:r>
            <a:br>
              <a:rPr lang="en-US" dirty="0">
                <a:solidFill>
                  <a:schemeClr val="bg2"/>
                </a:solidFill>
              </a:rPr>
            </a:br>
            <a:r>
              <a:rPr lang="en-US" dirty="0">
                <a:solidFill>
                  <a:schemeClr val="bg2"/>
                </a:solidFill>
              </a:rPr>
              <a:t>(R&amp;D)</a:t>
            </a:r>
          </a:p>
        </p:txBody>
      </p:sp>
      <p:pic>
        <p:nvPicPr>
          <p:cNvPr id="13" name="Picture 12">
            <a:extLst>
              <a:ext uri="{FF2B5EF4-FFF2-40B4-BE49-F238E27FC236}">
                <a16:creationId xmlns:a16="http://schemas.microsoft.com/office/drawing/2014/main" id="{67BCCC74-25CF-1858-2948-1F5755DE2B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62199" y="1053019"/>
            <a:ext cx="6331131" cy="3352794"/>
          </a:xfrm>
          <a:prstGeom prst="roundRect">
            <a:avLst>
              <a:gd name="adj" fmla="val 1092"/>
            </a:avLst>
          </a:prstGeom>
        </p:spPr>
      </p:pic>
      <p:sp>
        <p:nvSpPr>
          <p:cNvPr id="14" name="TextBox 13">
            <a:extLst>
              <a:ext uri="{FF2B5EF4-FFF2-40B4-BE49-F238E27FC236}">
                <a16:creationId xmlns:a16="http://schemas.microsoft.com/office/drawing/2014/main" id="{505DB1C6-5B37-EFF7-55E4-3EC2372F128C}"/>
              </a:ext>
            </a:extLst>
          </p:cNvPr>
          <p:cNvSpPr txBox="1"/>
          <p:nvPr/>
        </p:nvSpPr>
        <p:spPr>
          <a:xfrm>
            <a:off x="327105" y="3872088"/>
            <a:ext cx="912429" cy="218393"/>
          </a:xfrm>
          <a:prstGeom prst="rect">
            <a:avLst/>
          </a:prstGeom>
          <a:noFill/>
        </p:spPr>
        <p:txBody>
          <a:bodyPr wrap="none" rtlCol="0">
            <a:spAutoFit/>
          </a:bodyPr>
          <a:lstStyle/>
          <a:p>
            <a:r>
              <a:rPr lang="en-US" b="1" dirty="0">
                <a:solidFill>
                  <a:schemeClr val="bg2"/>
                </a:solidFill>
              </a:rPr>
              <a:t>ATRC.GOV.AE</a:t>
            </a:r>
          </a:p>
        </p:txBody>
      </p:sp>
      <p:sp>
        <p:nvSpPr>
          <p:cNvPr id="16" name="TextBox 15">
            <a:extLst>
              <a:ext uri="{FF2B5EF4-FFF2-40B4-BE49-F238E27FC236}">
                <a16:creationId xmlns:a16="http://schemas.microsoft.com/office/drawing/2014/main" id="{5A64B069-2BBD-9EB8-C9AD-7B93C61BCC67}"/>
              </a:ext>
            </a:extLst>
          </p:cNvPr>
          <p:cNvSpPr txBox="1"/>
          <p:nvPr/>
        </p:nvSpPr>
        <p:spPr>
          <a:xfrm>
            <a:off x="327105" y="4090481"/>
            <a:ext cx="1215397" cy="218393"/>
          </a:xfrm>
          <a:prstGeom prst="rect">
            <a:avLst/>
          </a:prstGeom>
          <a:noFill/>
        </p:spPr>
        <p:txBody>
          <a:bodyPr wrap="none" rtlCol="0">
            <a:spAutoFit/>
          </a:bodyPr>
          <a:lstStyle/>
          <a:p>
            <a:r>
              <a:rPr lang="en-US" b="1" dirty="0">
                <a:solidFill>
                  <a:schemeClr val="bg2"/>
                </a:solidFill>
              </a:rPr>
              <a:t>ATRC.GOV.AE/FFCP</a:t>
            </a:r>
          </a:p>
        </p:txBody>
      </p:sp>
      <p:sp>
        <p:nvSpPr>
          <p:cNvPr id="2" name="Rectangle 1">
            <a:extLst>
              <a:ext uri="{FF2B5EF4-FFF2-40B4-BE49-F238E27FC236}">
                <a16:creationId xmlns:a16="http://schemas.microsoft.com/office/drawing/2014/main" id="{7FD0884D-E04D-15F0-74DB-54BC45A2005A}"/>
              </a:ext>
            </a:extLst>
          </p:cNvPr>
          <p:cNvSpPr/>
          <p:nvPr/>
        </p:nvSpPr>
        <p:spPr>
          <a:xfrm>
            <a:off x="6553200" y="2479183"/>
            <a:ext cx="993820" cy="141668"/>
          </a:xfrm>
          <a:prstGeom prst="rect">
            <a:avLst/>
          </a:prstGeom>
          <a:solidFill>
            <a:schemeClr val="accent1">
              <a:alpha val="3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603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animBg="1"/>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89FA0-F7FC-1E31-61BD-5BA5762C95B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F10C35B-7938-D330-C06E-67B30C7A99B7}"/>
              </a:ext>
            </a:extLst>
          </p:cNvPr>
          <p:cNvSpPr>
            <a:spLocks noGrp="1"/>
          </p:cNvSpPr>
          <p:nvPr>
            <p:ph type="body" sz="quarter" idx="33"/>
          </p:nvPr>
        </p:nvSpPr>
        <p:spPr>
          <a:xfrm>
            <a:off x="1295043" y="1897381"/>
            <a:ext cx="6553913" cy="1252686"/>
          </a:xfrm>
        </p:spPr>
        <p:txBody>
          <a:bodyPr/>
          <a:lstStyle/>
          <a:p>
            <a:pPr algn="ctr"/>
            <a:r>
              <a:rPr lang="en-US" sz="3600" dirty="0"/>
              <a:t>WHAT ARE YOUR FAVORITE TECHNOLOGIES?</a:t>
            </a:r>
          </a:p>
        </p:txBody>
      </p:sp>
    </p:spTree>
    <p:extLst>
      <p:ext uri="{BB962C8B-B14F-4D97-AF65-F5344CB8AC3E}">
        <p14:creationId xmlns:p14="http://schemas.microsoft.com/office/powerpoint/2010/main" val="2425843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B2EC6E9-44CF-2965-45CA-2CEDE2DF24A4}"/>
              </a:ext>
            </a:extLst>
          </p:cNvPr>
          <p:cNvSpPr>
            <a:spLocks noGrp="1"/>
          </p:cNvSpPr>
          <p:nvPr>
            <p:ph type="body" sz="quarter" idx="20"/>
          </p:nvPr>
        </p:nvSpPr>
        <p:spPr/>
        <p:txBody>
          <a:bodyPr/>
          <a:lstStyle/>
          <a:p>
            <a:endParaRPr lang="en-US" dirty="0"/>
          </a:p>
        </p:txBody>
      </p:sp>
      <p:sp>
        <p:nvSpPr>
          <p:cNvPr id="8" name="Title 7">
            <a:extLst>
              <a:ext uri="{FF2B5EF4-FFF2-40B4-BE49-F238E27FC236}">
                <a16:creationId xmlns:a16="http://schemas.microsoft.com/office/drawing/2014/main" id="{D0E10D7B-D2D8-3A4B-4443-88579BD96EF2}"/>
              </a:ext>
            </a:extLst>
          </p:cNvPr>
          <p:cNvSpPr>
            <a:spLocks noGrp="1"/>
          </p:cNvSpPr>
          <p:nvPr>
            <p:ph type="title"/>
          </p:nvPr>
        </p:nvSpPr>
        <p:spPr/>
        <p:txBody>
          <a:bodyPr/>
          <a:lstStyle/>
          <a:p>
            <a:r>
              <a:rPr lang="en-US" dirty="0"/>
              <a:t>HOW TECHNOLOGIES DEVELOPED ACROSS CENTURIES</a:t>
            </a:r>
          </a:p>
        </p:txBody>
      </p:sp>
      <p:pic>
        <p:nvPicPr>
          <p:cNvPr id="1026" name="Picture 2" descr="Stone Age Weapons | LD Edwards, Sr | Flickr">
            <a:extLst>
              <a:ext uri="{FF2B5EF4-FFF2-40B4-BE49-F238E27FC236}">
                <a16:creationId xmlns:a16="http://schemas.microsoft.com/office/drawing/2014/main" id="{E3FF1E31-267A-53DD-32DA-79957AAE459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4592" y="2136139"/>
            <a:ext cx="1781184" cy="10019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ountain Of Fire Prayer Points For The Month Of October 2023">
            <a:extLst>
              <a:ext uri="{FF2B5EF4-FFF2-40B4-BE49-F238E27FC236}">
                <a16:creationId xmlns:a16="http://schemas.microsoft.com/office/drawing/2014/main" id="{13999F74-9F7E-7997-2653-591CFCEEBE1B}"/>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4590" y="1309810"/>
            <a:ext cx="1110515" cy="74034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7 Cool Home Automation Products">
            <a:extLst>
              <a:ext uri="{FF2B5EF4-FFF2-40B4-BE49-F238E27FC236}">
                <a16:creationId xmlns:a16="http://schemas.microsoft.com/office/drawing/2014/main" id="{E92299D7-2B4C-CFE6-25D2-09377DACDE95}"/>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6032" b="89524" l="8000" r="94222">
                        <a14:foregroundMark x1="23556" y1="13968" x2="78222" y2="9841"/>
                        <a14:foregroundMark x1="20000" y1="18095" x2="69778" y2="8254"/>
                        <a14:foregroundMark x1="60444" y1="7302" x2="30667" y2="8571"/>
                        <a14:foregroundMark x1="57778" y1="6349" x2="57778" y2="6349"/>
                        <a14:foregroundMark x1="64000" y1="6032" x2="64000" y2="6032"/>
                        <a14:foregroundMark x1="11111" y1="28254" x2="15111" y2="72063"/>
                        <a14:foregroundMark x1="15111" y1="72063" x2="17333" y2="73968"/>
                        <a14:foregroundMark x1="12444" y1="72063" x2="12444" y2="40000"/>
                        <a14:foregroundMark x1="8444" y1="41587" x2="8889" y2="62222"/>
                        <a14:foregroundMark x1="89778" y1="20952" x2="86667" y2="71746"/>
                        <a14:foregroundMark x1="92000" y1="31111" x2="86222" y2="62222"/>
                        <a14:foregroundMark x1="92889" y1="52698" x2="94222" y2="41587"/>
                        <a14:foregroundMark x1="35111" y1="89206" x2="74667" y2="85714"/>
                        <a14:foregroundMark x1="73778" y1="87937" x2="79111" y2="82857"/>
                      </a14:backgroundRemoval>
                    </a14:imgEffect>
                  </a14:imgLayer>
                </a14:imgProps>
              </a:ext>
              <a:ext uri="{28A0092B-C50C-407E-A947-70E740481C1C}">
                <a14:useLocalDpi xmlns:a14="http://schemas.microsoft.com/office/drawing/2010/main"/>
              </a:ext>
            </a:extLst>
          </a:blip>
          <a:srcRect/>
          <a:stretch>
            <a:fillRect/>
          </a:stretch>
        </p:blipFill>
        <p:spPr bwMode="auto">
          <a:xfrm>
            <a:off x="1654223" y="1385949"/>
            <a:ext cx="481733" cy="6744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griculture in the Neolithic by José Emilio Toro Pareja | Historia ...">
            <a:extLst>
              <a:ext uri="{FF2B5EF4-FFF2-40B4-BE49-F238E27FC236}">
                <a16:creationId xmlns:a16="http://schemas.microsoft.com/office/drawing/2014/main" id="{65E776BC-A0DB-D923-2A6C-5A6DD331DA8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54781" y="3224041"/>
            <a:ext cx="2158501" cy="13069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A water mill next to a building&#10;&#10;AI-generated content may be incorrect.">
            <a:extLst>
              <a:ext uri="{FF2B5EF4-FFF2-40B4-BE49-F238E27FC236}">
                <a16:creationId xmlns:a16="http://schemas.microsoft.com/office/drawing/2014/main" id="{48915CA9-28D5-F95F-3ED0-F9B63D6F9B7C}"/>
              </a:ext>
            </a:extLst>
          </p:cNvPr>
          <p:cNvPicPr>
            <a:picLocks noChangeAspect="1"/>
          </p:cNvPicPr>
          <p:nvPr/>
        </p:nvPicPr>
        <p:blipFill>
          <a:blip r:embed="rId8" cstate="print">
            <a:extLst>
              <a:ext uri="{28A0092B-C50C-407E-A947-70E740481C1C}">
                <a14:useLocalDpi xmlns:a14="http://schemas.microsoft.com/office/drawing/2010/main"/>
              </a:ext>
              <a:ext uri="{837473B0-CC2E-450A-ABE3-18F120FF3D39}">
                <a1611:picAttrSrcUrl xmlns:a1611="http://schemas.microsoft.com/office/drawing/2016/11/main" r:id="rId9"/>
              </a:ext>
            </a:extLst>
          </a:blip>
          <a:srcRect/>
          <a:stretch/>
        </p:blipFill>
        <p:spPr>
          <a:xfrm>
            <a:off x="4270135" y="1262504"/>
            <a:ext cx="1430334" cy="1382927"/>
          </a:xfrm>
          <a:prstGeom prst="rect">
            <a:avLst/>
          </a:prstGeom>
        </p:spPr>
      </p:pic>
      <p:pic>
        <p:nvPicPr>
          <p:cNvPr id="15" name="Picture 14" descr="A windmill on a grassy field&#10;&#10;AI-generated content may be incorrect.">
            <a:extLst>
              <a:ext uri="{FF2B5EF4-FFF2-40B4-BE49-F238E27FC236}">
                <a16:creationId xmlns:a16="http://schemas.microsoft.com/office/drawing/2014/main" id="{65BA21D0-5F1A-3FF2-5D2C-A40AF3720B90}"/>
              </a:ext>
            </a:extLst>
          </p:cNvPr>
          <p:cNvPicPr>
            <a:picLocks noChangeAspect="1"/>
          </p:cNvPicPr>
          <p:nvPr/>
        </p:nvPicPr>
        <p:blipFill>
          <a:blip r:embed="rId10" cstate="print">
            <a:extLst>
              <a:ext uri="{28A0092B-C50C-407E-A947-70E740481C1C}">
                <a14:useLocalDpi xmlns:a14="http://schemas.microsoft.com/office/drawing/2010/main"/>
              </a:ext>
              <a:ext uri="{837473B0-CC2E-450A-ABE3-18F120FF3D39}">
                <a1611:picAttrSrcUrl xmlns:a1611="http://schemas.microsoft.com/office/drawing/2016/11/main" r:id="rId11"/>
              </a:ext>
            </a:extLst>
          </a:blip>
          <a:stretch>
            <a:fillRect/>
          </a:stretch>
        </p:blipFill>
        <p:spPr>
          <a:xfrm>
            <a:off x="3097992" y="1306311"/>
            <a:ext cx="1106436" cy="1659655"/>
          </a:xfrm>
          <a:prstGeom prst="rect">
            <a:avLst/>
          </a:prstGeom>
        </p:spPr>
      </p:pic>
      <p:pic>
        <p:nvPicPr>
          <p:cNvPr id="19" name="Picture 18" descr="A close-up of a clock&#10;&#10;AI-generated content may be incorrect.">
            <a:extLst>
              <a:ext uri="{FF2B5EF4-FFF2-40B4-BE49-F238E27FC236}">
                <a16:creationId xmlns:a16="http://schemas.microsoft.com/office/drawing/2014/main" id="{39796D3C-AA92-D8AB-531E-14D6B1C0ECCC}"/>
              </a:ext>
            </a:extLst>
          </p:cNvPr>
          <p:cNvPicPr>
            <a:picLocks noChangeAspect="1"/>
          </p:cNvPicPr>
          <p:nvPr/>
        </p:nvPicPr>
        <p:blipFill>
          <a:blip r:embed="rId12" cstate="print">
            <a:extLst>
              <a:ext uri="{28A0092B-C50C-407E-A947-70E740481C1C}">
                <a14:useLocalDpi xmlns:a14="http://schemas.microsoft.com/office/drawing/2010/main"/>
              </a:ext>
              <a:ext uri="{837473B0-CC2E-450A-ABE3-18F120FF3D39}">
                <a1611:picAttrSrcUrl xmlns:a1611="http://schemas.microsoft.com/office/drawing/2016/11/main" r:id="rId13"/>
              </a:ext>
            </a:extLst>
          </a:blip>
          <a:stretch>
            <a:fillRect/>
          </a:stretch>
        </p:blipFill>
        <p:spPr>
          <a:xfrm>
            <a:off x="3097992" y="3020841"/>
            <a:ext cx="1106436" cy="1474879"/>
          </a:xfrm>
          <a:prstGeom prst="rect">
            <a:avLst/>
          </a:prstGeom>
        </p:spPr>
      </p:pic>
      <p:pic>
        <p:nvPicPr>
          <p:cNvPr id="25" name="Picture 24" descr="A large wooden printing press&#10;&#10;AI-generated content may be incorrect.">
            <a:extLst>
              <a:ext uri="{FF2B5EF4-FFF2-40B4-BE49-F238E27FC236}">
                <a16:creationId xmlns:a16="http://schemas.microsoft.com/office/drawing/2014/main" id="{F348C50E-5C6E-BEC9-DEB6-CB646E531E9D}"/>
              </a:ext>
            </a:extLst>
          </p:cNvPr>
          <p:cNvPicPr>
            <a:picLocks noChangeAspect="1"/>
          </p:cNvPicPr>
          <p:nvPr/>
        </p:nvPicPr>
        <p:blipFill>
          <a:blip r:embed="rId14" cstate="print">
            <a:extLst>
              <a:ext uri="{28A0092B-C50C-407E-A947-70E740481C1C}">
                <a14:useLocalDpi xmlns:a14="http://schemas.microsoft.com/office/drawing/2010/main"/>
              </a:ext>
              <a:ext uri="{837473B0-CC2E-450A-ABE3-18F120FF3D39}">
                <a1611:picAttrSrcUrl xmlns:a1611="http://schemas.microsoft.com/office/drawing/2016/11/main" r:id="rId15"/>
              </a:ext>
            </a:extLst>
          </a:blip>
          <a:stretch>
            <a:fillRect/>
          </a:stretch>
        </p:blipFill>
        <p:spPr>
          <a:xfrm>
            <a:off x="4263242" y="2699011"/>
            <a:ext cx="1207389" cy="1810199"/>
          </a:xfrm>
          <a:prstGeom prst="rect">
            <a:avLst/>
          </a:prstGeom>
        </p:spPr>
      </p:pic>
      <p:cxnSp>
        <p:nvCxnSpPr>
          <p:cNvPr id="28" name="Straight Connector 27">
            <a:extLst>
              <a:ext uri="{FF2B5EF4-FFF2-40B4-BE49-F238E27FC236}">
                <a16:creationId xmlns:a16="http://schemas.microsoft.com/office/drawing/2014/main" id="{A026853E-7100-185F-4FD8-1FDDE0C22000}"/>
              </a:ext>
            </a:extLst>
          </p:cNvPr>
          <p:cNvCxnSpPr>
            <a:cxnSpLocks/>
          </p:cNvCxnSpPr>
          <p:nvPr/>
        </p:nvCxnSpPr>
        <p:spPr>
          <a:xfrm>
            <a:off x="2788920" y="916351"/>
            <a:ext cx="0" cy="399854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6811D51C-41EA-778E-0852-E8F8B938E825}"/>
              </a:ext>
            </a:extLst>
          </p:cNvPr>
          <p:cNvCxnSpPr>
            <a:cxnSpLocks/>
          </p:cNvCxnSpPr>
          <p:nvPr/>
        </p:nvCxnSpPr>
        <p:spPr>
          <a:xfrm>
            <a:off x="5930092" y="916351"/>
            <a:ext cx="0" cy="39909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45101A1E-B215-5637-6F5F-B09070AE1DD4}"/>
              </a:ext>
            </a:extLst>
          </p:cNvPr>
          <p:cNvSpPr/>
          <p:nvPr/>
        </p:nvSpPr>
        <p:spPr>
          <a:xfrm>
            <a:off x="3178958" y="2699012"/>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Windmill</a:t>
            </a:r>
          </a:p>
        </p:txBody>
      </p:sp>
      <p:sp>
        <p:nvSpPr>
          <p:cNvPr id="33" name="Rectangle 32">
            <a:extLst>
              <a:ext uri="{FF2B5EF4-FFF2-40B4-BE49-F238E27FC236}">
                <a16:creationId xmlns:a16="http://schemas.microsoft.com/office/drawing/2014/main" id="{DFA2A63D-3A12-76F0-3FE6-2650AEA07F18}"/>
              </a:ext>
            </a:extLst>
          </p:cNvPr>
          <p:cNvSpPr/>
          <p:nvPr/>
        </p:nvSpPr>
        <p:spPr>
          <a:xfrm>
            <a:off x="4526908" y="1313120"/>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Watermill</a:t>
            </a:r>
          </a:p>
        </p:txBody>
      </p:sp>
      <p:sp>
        <p:nvSpPr>
          <p:cNvPr id="34" name="Rectangle 33">
            <a:extLst>
              <a:ext uri="{FF2B5EF4-FFF2-40B4-BE49-F238E27FC236}">
                <a16:creationId xmlns:a16="http://schemas.microsoft.com/office/drawing/2014/main" id="{D76D3409-22C3-765C-A505-B81B749C256C}"/>
              </a:ext>
            </a:extLst>
          </p:cNvPr>
          <p:cNvSpPr/>
          <p:nvPr/>
        </p:nvSpPr>
        <p:spPr>
          <a:xfrm>
            <a:off x="4420051" y="2768552"/>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Printing Press</a:t>
            </a:r>
          </a:p>
        </p:txBody>
      </p:sp>
      <p:pic>
        <p:nvPicPr>
          <p:cNvPr id="37" name="Picture 36" descr="A black smoke coming out of a train&#10;&#10;AI-generated content may be incorrect.">
            <a:extLst>
              <a:ext uri="{FF2B5EF4-FFF2-40B4-BE49-F238E27FC236}">
                <a16:creationId xmlns:a16="http://schemas.microsoft.com/office/drawing/2014/main" id="{94A8EAAD-F5AE-75A3-78E3-EF8518231699}"/>
              </a:ext>
            </a:extLst>
          </p:cNvPr>
          <p:cNvPicPr>
            <a:picLocks noChangeAspect="1"/>
          </p:cNvPicPr>
          <p:nvPr/>
        </p:nvPicPr>
        <p:blipFill>
          <a:blip r:embed="rId16" cstate="print">
            <a:extLst>
              <a:ext uri="{28A0092B-C50C-407E-A947-70E740481C1C}">
                <a14:useLocalDpi xmlns:a14="http://schemas.microsoft.com/office/drawing/2010/main"/>
              </a:ext>
              <a:ext uri="{837473B0-CC2E-450A-ABE3-18F120FF3D39}">
                <a1611:picAttrSrcUrl xmlns:a1611="http://schemas.microsoft.com/office/drawing/2016/11/main" r:id="rId17"/>
              </a:ext>
            </a:extLst>
          </a:blip>
          <a:stretch>
            <a:fillRect/>
          </a:stretch>
        </p:blipFill>
        <p:spPr>
          <a:xfrm>
            <a:off x="6145494" y="2227012"/>
            <a:ext cx="1339173" cy="1684011"/>
          </a:xfrm>
          <a:prstGeom prst="rect">
            <a:avLst/>
          </a:prstGeom>
        </p:spPr>
      </p:pic>
      <p:sp>
        <p:nvSpPr>
          <p:cNvPr id="35" name="Rectangle 34">
            <a:extLst>
              <a:ext uri="{FF2B5EF4-FFF2-40B4-BE49-F238E27FC236}">
                <a16:creationId xmlns:a16="http://schemas.microsoft.com/office/drawing/2014/main" id="{B31526FC-48D8-B32E-9359-D0C67925696C}"/>
              </a:ext>
            </a:extLst>
          </p:cNvPr>
          <p:cNvSpPr/>
          <p:nvPr/>
        </p:nvSpPr>
        <p:spPr>
          <a:xfrm>
            <a:off x="6336888" y="2305522"/>
            <a:ext cx="953547" cy="3062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Steam Engine &amp; Railroads</a:t>
            </a:r>
          </a:p>
        </p:txBody>
      </p:sp>
      <p:pic>
        <p:nvPicPr>
          <p:cNvPr id="39" name="Picture 38" descr="A light bulb with a filament&#10;&#10;AI-generated content may be incorrect.">
            <a:extLst>
              <a:ext uri="{FF2B5EF4-FFF2-40B4-BE49-F238E27FC236}">
                <a16:creationId xmlns:a16="http://schemas.microsoft.com/office/drawing/2014/main" id="{9E07960B-8BBA-5509-23C5-33B90129DC1C}"/>
              </a:ext>
            </a:extLst>
          </p:cNvPr>
          <p:cNvPicPr>
            <a:picLocks noChangeAspect="1"/>
          </p:cNvPicPr>
          <p:nvPr/>
        </p:nvPicPr>
        <p:blipFill>
          <a:blip r:embed="rId18" cstate="print">
            <a:extLst>
              <a:ext uri="{28A0092B-C50C-407E-A947-70E740481C1C}">
                <a14:useLocalDpi xmlns:a14="http://schemas.microsoft.com/office/drawing/2010/main"/>
              </a:ext>
              <a:ext uri="{837473B0-CC2E-450A-ABE3-18F120FF3D39}">
                <a1611:picAttrSrcUrl xmlns:a1611="http://schemas.microsoft.com/office/drawing/2016/11/main" r:id="rId19"/>
              </a:ext>
            </a:extLst>
          </a:blip>
          <a:stretch>
            <a:fillRect/>
          </a:stretch>
        </p:blipFill>
        <p:spPr>
          <a:xfrm>
            <a:off x="7560166" y="1273966"/>
            <a:ext cx="1229053" cy="1229053"/>
          </a:xfrm>
          <a:prstGeom prst="rect">
            <a:avLst/>
          </a:prstGeom>
        </p:spPr>
      </p:pic>
      <p:sp>
        <p:nvSpPr>
          <p:cNvPr id="40" name="Rectangle 39">
            <a:extLst>
              <a:ext uri="{FF2B5EF4-FFF2-40B4-BE49-F238E27FC236}">
                <a16:creationId xmlns:a16="http://schemas.microsoft.com/office/drawing/2014/main" id="{8A31635D-771C-B96A-E89A-EB8A311249F3}"/>
              </a:ext>
            </a:extLst>
          </p:cNvPr>
          <p:cNvSpPr/>
          <p:nvPr/>
        </p:nvSpPr>
        <p:spPr>
          <a:xfrm>
            <a:off x="7708127" y="2172287"/>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Electricity</a:t>
            </a:r>
          </a:p>
        </p:txBody>
      </p:sp>
      <p:pic>
        <p:nvPicPr>
          <p:cNvPr id="42" name="Picture 41" descr="A telephone on a table&#10;&#10;AI-generated content may be incorrect.">
            <a:extLst>
              <a:ext uri="{FF2B5EF4-FFF2-40B4-BE49-F238E27FC236}">
                <a16:creationId xmlns:a16="http://schemas.microsoft.com/office/drawing/2014/main" id="{41F384BA-FE54-8AF9-1594-831176746F97}"/>
              </a:ext>
            </a:extLst>
          </p:cNvPr>
          <p:cNvPicPr>
            <a:picLocks noChangeAspect="1"/>
          </p:cNvPicPr>
          <p:nvPr/>
        </p:nvPicPr>
        <p:blipFill>
          <a:blip r:embed="rId20" cstate="print">
            <a:extLst>
              <a:ext uri="{28A0092B-C50C-407E-A947-70E740481C1C}">
                <a14:useLocalDpi xmlns:a14="http://schemas.microsoft.com/office/drawing/2010/main"/>
              </a:ext>
              <a:ext uri="{837473B0-CC2E-450A-ABE3-18F120FF3D39}">
                <a1611:picAttrSrcUrl xmlns:a1611="http://schemas.microsoft.com/office/drawing/2016/11/main" r:id="rId21"/>
              </a:ext>
            </a:extLst>
          </a:blip>
          <a:stretch>
            <a:fillRect/>
          </a:stretch>
        </p:blipFill>
        <p:spPr>
          <a:xfrm>
            <a:off x="7560166" y="2581011"/>
            <a:ext cx="1235480" cy="820329"/>
          </a:xfrm>
          <a:prstGeom prst="rect">
            <a:avLst/>
          </a:prstGeom>
        </p:spPr>
      </p:pic>
      <p:pic>
        <p:nvPicPr>
          <p:cNvPr id="44" name="Picture 43" descr="A warehouse with rolls of metal&#10;&#10;AI-generated content may be incorrect.">
            <a:extLst>
              <a:ext uri="{FF2B5EF4-FFF2-40B4-BE49-F238E27FC236}">
                <a16:creationId xmlns:a16="http://schemas.microsoft.com/office/drawing/2014/main" id="{AC18C227-34B8-F489-5A02-5962D2DA82C6}"/>
              </a:ext>
            </a:extLst>
          </p:cNvPr>
          <p:cNvPicPr>
            <a:picLocks noChangeAspect="1"/>
          </p:cNvPicPr>
          <p:nvPr/>
        </p:nvPicPr>
        <p:blipFill>
          <a:blip r:embed="rId22" cstate="print">
            <a:extLst>
              <a:ext uri="{28A0092B-C50C-407E-A947-70E740481C1C}">
                <a14:useLocalDpi xmlns:a14="http://schemas.microsoft.com/office/drawing/2010/main"/>
              </a:ext>
              <a:ext uri="{837473B0-CC2E-450A-ABE3-18F120FF3D39}">
                <a1611:picAttrSrcUrl xmlns:a1611="http://schemas.microsoft.com/office/drawing/2016/11/main" r:id="rId23"/>
              </a:ext>
            </a:extLst>
          </a:blip>
          <a:stretch>
            <a:fillRect/>
          </a:stretch>
        </p:blipFill>
        <p:spPr>
          <a:xfrm>
            <a:off x="6148306" y="1285462"/>
            <a:ext cx="1330713" cy="886825"/>
          </a:xfrm>
          <a:prstGeom prst="rect">
            <a:avLst/>
          </a:prstGeom>
        </p:spPr>
      </p:pic>
      <p:sp>
        <p:nvSpPr>
          <p:cNvPr id="46" name="Rectangle 45">
            <a:extLst>
              <a:ext uri="{FF2B5EF4-FFF2-40B4-BE49-F238E27FC236}">
                <a16:creationId xmlns:a16="http://schemas.microsoft.com/office/drawing/2014/main" id="{F2C8719D-AE9F-4CA3-9CBD-F2A2A3955A54}"/>
              </a:ext>
            </a:extLst>
          </p:cNvPr>
          <p:cNvSpPr/>
          <p:nvPr/>
        </p:nvSpPr>
        <p:spPr>
          <a:xfrm>
            <a:off x="6368933" y="1344901"/>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Steel</a:t>
            </a:r>
          </a:p>
        </p:txBody>
      </p:sp>
      <p:sp>
        <p:nvSpPr>
          <p:cNvPr id="48" name="TextBox 47">
            <a:extLst>
              <a:ext uri="{FF2B5EF4-FFF2-40B4-BE49-F238E27FC236}">
                <a16:creationId xmlns:a16="http://schemas.microsoft.com/office/drawing/2014/main" id="{0C40F487-368A-815F-A541-1F8722600250}"/>
              </a:ext>
            </a:extLst>
          </p:cNvPr>
          <p:cNvSpPr txBox="1"/>
          <p:nvPr/>
        </p:nvSpPr>
        <p:spPr>
          <a:xfrm>
            <a:off x="461302" y="872025"/>
            <a:ext cx="2027606"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none" rtlCol="0">
            <a:spAutoFit/>
          </a:bodyPr>
          <a:lstStyle/>
          <a:p>
            <a:r>
              <a:rPr lang="en-US" sz="1400" b="1" dirty="0">
                <a:solidFill>
                  <a:schemeClr val="bg1"/>
                </a:solidFill>
              </a:rPr>
              <a:t>Ancient Technologies</a:t>
            </a:r>
          </a:p>
        </p:txBody>
      </p:sp>
      <p:sp>
        <p:nvSpPr>
          <p:cNvPr id="49" name="TextBox 48">
            <a:extLst>
              <a:ext uri="{FF2B5EF4-FFF2-40B4-BE49-F238E27FC236}">
                <a16:creationId xmlns:a16="http://schemas.microsoft.com/office/drawing/2014/main" id="{7F50275C-6FEE-ABCE-DD73-E85816BFBC0C}"/>
              </a:ext>
            </a:extLst>
          </p:cNvPr>
          <p:cNvSpPr txBox="1"/>
          <p:nvPr/>
        </p:nvSpPr>
        <p:spPr>
          <a:xfrm>
            <a:off x="3363881" y="864619"/>
            <a:ext cx="1991251"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none" rtlCol="0">
            <a:spAutoFit/>
          </a:bodyPr>
          <a:lstStyle/>
          <a:p>
            <a:r>
              <a:rPr lang="en-US" sz="1400" b="1" dirty="0">
                <a:solidFill>
                  <a:schemeClr val="bg1"/>
                </a:solidFill>
              </a:rPr>
              <a:t>Medieval Innovations</a:t>
            </a:r>
          </a:p>
        </p:txBody>
      </p:sp>
      <p:sp>
        <p:nvSpPr>
          <p:cNvPr id="50" name="TextBox 49">
            <a:extLst>
              <a:ext uri="{FF2B5EF4-FFF2-40B4-BE49-F238E27FC236}">
                <a16:creationId xmlns:a16="http://schemas.microsoft.com/office/drawing/2014/main" id="{ECB447E7-85CA-CFF2-F6E0-FB66F643072E}"/>
              </a:ext>
            </a:extLst>
          </p:cNvPr>
          <p:cNvSpPr txBox="1"/>
          <p:nvPr/>
        </p:nvSpPr>
        <p:spPr>
          <a:xfrm>
            <a:off x="6532220" y="873267"/>
            <a:ext cx="1933543"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none" rtlCol="0">
            <a:spAutoFit/>
          </a:bodyPr>
          <a:lstStyle/>
          <a:p>
            <a:r>
              <a:rPr lang="en-US" sz="1400" b="1" dirty="0">
                <a:solidFill>
                  <a:schemeClr val="bg1"/>
                </a:solidFill>
              </a:rPr>
              <a:t>Industrial and Space</a:t>
            </a:r>
          </a:p>
        </p:txBody>
      </p:sp>
      <p:pic>
        <p:nvPicPr>
          <p:cNvPr id="57" name="Picture 56" descr="A space shuttle taking off&#10;&#10;AI-generated content may be incorrect.">
            <a:extLst>
              <a:ext uri="{FF2B5EF4-FFF2-40B4-BE49-F238E27FC236}">
                <a16:creationId xmlns:a16="http://schemas.microsoft.com/office/drawing/2014/main" id="{A7287EA8-373B-8F3D-71E5-7F1E2092CB20}"/>
              </a:ext>
            </a:extLst>
          </p:cNvPr>
          <p:cNvPicPr>
            <a:picLocks noChangeAspect="1"/>
          </p:cNvPicPr>
          <p:nvPr/>
        </p:nvPicPr>
        <p:blipFill>
          <a:blip r:embed="rId24" cstate="print">
            <a:extLst>
              <a:ext uri="{28A0092B-C50C-407E-A947-70E740481C1C}">
                <a14:useLocalDpi xmlns:a14="http://schemas.microsoft.com/office/drawing/2010/main"/>
              </a:ext>
              <a:ext uri="{837473B0-CC2E-450A-ABE3-18F120FF3D39}">
                <a1611:picAttrSrcUrl xmlns:a1611="http://schemas.microsoft.com/office/drawing/2016/11/main" r:id="rId25"/>
              </a:ext>
            </a:extLst>
          </a:blip>
          <a:stretch>
            <a:fillRect/>
          </a:stretch>
        </p:blipFill>
        <p:spPr>
          <a:xfrm>
            <a:off x="7561984" y="3479332"/>
            <a:ext cx="847792" cy="1262504"/>
          </a:xfrm>
          <a:prstGeom prst="rect">
            <a:avLst/>
          </a:prstGeom>
        </p:spPr>
      </p:pic>
      <p:sp>
        <p:nvSpPr>
          <p:cNvPr id="58" name="Rectangle 57">
            <a:extLst>
              <a:ext uri="{FF2B5EF4-FFF2-40B4-BE49-F238E27FC236}">
                <a16:creationId xmlns:a16="http://schemas.microsoft.com/office/drawing/2014/main" id="{2DFDD137-52E8-735C-18B3-C8DFB93DB5E5}"/>
              </a:ext>
            </a:extLst>
          </p:cNvPr>
          <p:cNvSpPr/>
          <p:nvPr/>
        </p:nvSpPr>
        <p:spPr>
          <a:xfrm>
            <a:off x="7600547" y="4500800"/>
            <a:ext cx="771294" cy="183125"/>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Space shuttle</a:t>
            </a:r>
          </a:p>
        </p:txBody>
      </p:sp>
      <p:sp>
        <p:nvSpPr>
          <p:cNvPr id="2" name="Rectangle 1">
            <a:extLst>
              <a:ext uri="{FF2B5EF4-FFF2-40B4-BE49-F238E27FC236}">
                <a16:creationId xmlns:a16="http://schemas.microsoft.com/office/drawing/2014/main" id="{B2920AF0-7C88-1260-C329-BCDF87B922C1}"/>
              </a:ext>
            </a:extLst>
          </p:cNvPr>
          <p:cNvSpPr/>
          <p:nvPr/>
        </p:nvSpPr>
        <p:spPr>
          <a:xfrm>
            <a:off x="1506410" y="3281918"/>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Agriculture</a:t>
            </a:r>
          </a:p>
        </p:txBody>
      </p:sp>
    </p:spTree>
    <p:extLst>
      <p:ext uri="{BB962C8B-B14F-4D97-AF65-F5344CB8AC3E}">
        <p14:creationId xmlns:p14="http://schemas.microsoft.com/office/powerpoint/2010/main" val="288664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500" fill="hold"/>
                                        <p:tgtEl>
                                          <p:spTgt spid="1026"/>
                                        </p:tgtEl>
                                        <p:attrNameLst>
                                          <p:attrName>ppt_w</p:attrName>
                                        </p:attrNameLst>
                                      </p:cBhvr>
                                      <p:tavLst>
                                        <p:tav tm="0">
                                          <p:val>
                                            <p:fltVal val="0"/>
                                          </p:val>
                                        </p:tav>
                                        <p:tav tm="100000">
                                          <p:val>
                                            <p:strVal val="#ppt_w"/>
                                          </p:val>
                                        </p:tav>
                                      </p:tavLst>
                                    </p:anim>
                                    <p:anim calcmode="lin" valueType="num">
                                      <p:cBhvr>
                                        <p:cTn id="15" dur="500" fill="hold"/>
                                        <p:tgtEl>
                                          <p:spTgt spid="1026"/>
                                        </p:tgtEl>
                                        <p:attrNameLst>
                                          <p:attrName>ppt_h</p:attrName>
                                        </p:attrNameLst>
                                      </p:cBhvr>
                                      <p:tavLst>
                                        <p:tav tm="0">
                                          <p:val>
                                            <p:fltVal val="0"/>
                                          </p:val>
                                        </p:tav>
                                        <p:tav tm="100000">
                                          <p:val>
                                            <p:strVal val="#ppt_h"/>
                                          </p:val>
                                        </p:tav>
                                      </p:tavLst>
                                    </p:anim>
                                    <p:animEffect transition="in" filter="fade">
                                      <p:cBhvr>
                                        <p:cTn id="16" dur="500"/>
                                        <p:tgtEl>
                                          <p:spTgt spid="1026"/>
                                        </p:tgtEl>
                                      </p:cBhvr>
                                    </p:animEffect>
                                  </p:childTnLst>
                                </p:cTn>
                              </p:par>
                              <p:par>
                                <p:cTn id="17" presetID="53" presetClass="entr" presetSubtype="16" fill="hold" nodeType="withEffect">
                                  <p:stCondLst>
                                    <p:cond delay="0"/>
                                  </p:stCondLst>
                                  <p:childTnLst>
                                    <p:set>
                                      <p:cBhvr>
                                        <p:cTn id="18" dur="1" fill="hold">
                                          <p:stCondLst>
                                            <p:cond delay="0"/>
                                          </p:stCondLst>
                                        </p:cTn>
                                        <p:tgtEl>
                                          <p:spTgt spid="1028"/>
                                        </p:tgtEl>
                                        <p:attrNameLst>
                                          <p:attrName>style.visibility</p:attrName>
                                        </p:attrNameLst>
                                      </p:cBhvr>
                                      <p:to>
                                        <p:strVal val="visible"/>
                                      </p:to>
                                    </p:set>
                                    <p:anim calcmode="lin" valueType="num">
                                      <p:cBhvr>
                                        <p:cTn id="19" dur="500" fill="hold"/>
                                        <p:tgtEl>
                                          <p:spTgt spid="1028"/>
                                        </p:tgtEl>
                                        <p:attrNameLst>
                                          <p:attrName>ppt_w</p:attrName>
                                        </p:attrNameLst>
                                      </p:cBhvr>
                                      <p:tavLst>
                                        <p:tav tm="0">
                                          <p:val>
                                            <p:fltVal val="0"/>
                                          </p:val>
                                        </p:tav>
                                        <p:tav tm="100000">
                                          <p:val>
                                            <p:strVal val="#ppt_w"/>
                                          </p:val>
                                        </p:tav>
                                      </p:tavLst>
                                    </p:anim>
                                    <p:anim calcmode="lin" valueType="num">
                                      <p:cBhvr>
                                        <p:cTn id="20" dur="500" fill="hold"/>
                                        <p:tgtEl>
                                          <p:spTgt spid="1028"/>
                                        </p:tgtEl>
                                        <p:attrNameLst>
                                          <p:attrName>ppt_h</p:attrName>
                                        </p:attrNameLst>
                                      </p:cBhvr>
                                      <p:tavLst>
                                        <p:tav tm="0">
                                          <p:val>
                                            <p:fltVal val="0"/>
                                          </p:val>
                                        </p:tav>
                                        <p:tav tm="100000">
                                          <p:val>
                                            <p:strVal val="#ppt_h"/>
                                          </p:val>
                                        </p:tav>
                                      </p:tavLst>
                                    </p:anim>
                                    <p:animEffect transition="in" filter="fade">
                                      <p:cBhvr>
                                        <p:cTn id="21" dur="500"/>
                                        <p:tgtEl>
                                          <p:spTgt spid="1028"/>
                                        </p:tgtEl>
                                      </p:cBhvr>
                                    </p:animEffect>
                                  </p:childTnLst>
                                </p:cTn>
                              </p:par>
                              <p:par>
                                <p:cTn id="22" presetID="53" presetClass="entr" presetSubtype="16" fill="hold" nodeType="withEffect">
                                  <p:stCondLst>
                                    <p:cond delay="0"/>
                                  </p:stCondLst>
                                  <p:childTnLst>
                                    <p:set>
                                      <p:cBhvr>
                                        <p:cTn id="23" dur="1" fill="hold">
                                          <p:stCondLst>
                                            <p:cond delay="0"/>
                                          </p:stCondLst>
                                        </p:cTn>
                                        <p:tgtEl>
                                          <p:spTgt spid="1030"/>
                                        </p:tgtEl>
                                        <p:attrNameLst>
                                          <p:attrName>style.visibility</p:attrName>
                                        </p:attrNameLst>
                                      </p:cBhvr>
                                      <p:to>
                                        <p:strVal val="visible"/>
                                      </p:to>
                                    </p:set>
                                    <p:anim calcmode="lin" valueType="num">
                                      <p:cBhvr>
                                        <p:cTn id="24" dur="500" fill="hold"/>
                                        <p:tgtEl>
                                          <p:spTgt spid="1030"/>
                                        </p:tgtEl>
                                        <p:attrNameLst>
                                          <p:attrName>ppt_w</p:attrName>
                                        </p:attrNameLst>
                                      </p:cBhvr>
                                      <p:tavLst>
                                        <p:tav tm="0">
                                          <p:val>
                                            <p:fltVal val="0"/>
                                          </p:val>
                                        </p:tav>
                                        <p:tav tm="100000">
                                          <p:val>
                                            <p:strVal val="#ppt_w"/>
                                          </p:val>
                                        </p:tav>
                                      </p:tavLst>
                                    </p:anim>
                                    <p:anim calcmode="lin" valueType="num">
                                      <p:cBhvr>
                                        <p:cTn id="25" dur="500" fill="hold"/>
                                        <p:tgtEl>
                                          <p:spTgt spid="1030"/>
                                        </p:tgtEl>
                                        <p:attrNameLst>
                                          <p:attrName>ppt_h</p:attrName>
                                        </p:attrNameLst>
                                      </p:cBhvr>
                                      <p:tavLst>
                                        <p:tav tm="0">
                                          <p:val>
                                            <p:fltVal val="0"/>
                                          </p:val>
                                        </p:tav>
                                        <p:tav tm="100000">
                                          <p:val>
                                            <p:strVal val="#ppt_h"/>
                                          </p:val>
                                        </p:tav>
                                      </p:tavLst>
                                    </p:anim>
                                    <p:animEffect transition="in" filter="fade">
                                      <p:cBhvr>
                                        <p:cTn id="26" dur="500"/>
                                        <p:tgtEl>
                                          <p:spTgt spid="1030"/>
                                        </p:tgtEl>
                                      </p:cBhvr>
                                    </p:animEffect>
                                  </p:childTnLst>
                                </p:cTn>
                              </p:par>
                              <p:par>
                                <p:cTn id="27" presetID="53" presetClass="entr" presetSubtype="16" fill="hold" nodeType="withEffect">
                                  <p:stCondLst>
                                    <p:cond delay="0"/>
                                  </p:stCondLst>
                                  <p:childTnLst>
                                    <p:set>
                                      <p:cBhvr>
                                        <p:cTn id="28" dur="1" fill="hold">
                                          <p:stCondLst>
                                            <p:cond delay="0"/>
                                          </p:stCondLst>
                                        </p:cTn>
                                        <p:tgtEl>
                                          <p:spTgt spid="1032"/>
                                        </p:tgtEl>
                                        <p:attrNameLst>
                                          <p:attrName>style.visibility</p:attrName>
                                        </p:attrNameLst>
                                      </p:cBhvr>
                                      <p:to>
                                        <p:strVal val="visible"/>
                                      </p:to>
                                    </p:set>
                                    <p:anim calcmode="lin" valueType="num">
                                      <p:cBhvr>
                                        <p:cTn id="29" dur="500" fill="hold"/>
                                        <p:tgtEl>
                                          <p:spTgt spid="1032"/>
                                        </p:tgtEl>
                                        <p:attrNameLst>
                                          <p:attrName>ppt_w</p:attrName>
                                        </p:attrNameLst>
                                      </p:cBhvr>
                                      <p:tavLst>
                                        <p:tav tm="0">
                                          <p:val>
                                            <p:fltVal val="0"/>
                                          </p:val>
                                        </p:tav>
                                        <p:tav tm="100000">
                                          <p:val>
                                            <p:strVal val="#ppt_w"/>
                                          </p:val>
                                        </p:tav>
                                      </p:tavLst>
                                    </p:anim>
                                    <p:anim calcmode="lin" valueType="num">
                                      <p:cBhvr>
                                        <p:cTn id="30" dur="500" fill="hold"/>
                                        <p:tgtEl>
                                          <p:spTgt spid="1032"/>
                                        </p:tgtEl>
                                        <p:attrNameLst>
                                          <p:attrName>ppt_h</p:attrName>
                                        </p:attrNameLst>
                                      </p:cBhvr>
                                      <p:tavLst>
                                        <p:tav tm="0">
                                          <p:val>
                                            <p:fltVal val="0"/>
                                          </p:val>
                                        </p:tav>
                                        <p:tav tm="100000">
                                          <p:val>
                                            <p:strVal val="#ppt_h"/>
                                          </p:val>
                                        </p:tav>
                                      </p:tavLst>
                                    </p:anim>
                                    <p:animEffect transition="in" filter="fade">
                                      <p:cBhvr>
                                        <p:cTn id="31" dur="500"/>
                                        <p:tgtEl>
                                          <p:spTgt spid="103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Effect transition="in" filter="fade">
                                      <p:cBhvr>
                                        <p:cTn id="36" dur="5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par>
                                <p:cTn id="51" presetID="53" presetClass="entr" presetSubtype="16"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500" fill="hold"/>
                                        <p:tgtEl>
                                          <p:spTgt spid="15"/>
                                        </p:tgtEl>
                                        <p:attrNameLst>
                                          <p:attrName>ppt_w</p:attrName>
                                        </p:attrNameLst>
                                      </p:cBhvr>
                                      <p:tavLst>
                                        <p:tav tm="0">
                                          <p:val>
                                            <p:fltVal val="0"/>
                                          </p:val>
                                        </p:tav>
                                        <p:tav tm="100000">
                                          <p:val>
                                            <p:strVal val="#ppt_w"/>
                                          </p:val>
                                        </p:tav>
                                      </p:tavLst>
                                    </p:anim>
                                    <p:anim calcmode="lin" valueType="num">
                                      <p:cBhvr>
                                        <p:cTn id="54" dur="500" fill="hold"/>
                                        <p:tgtEl>
                                          <p:spTgt spid="15"/>
                                        </p:tgtEl>
                                        <p:attrNameLst>
                                          <p:attrName>ppt_h</p:attrName>
                                        </p:attrNameLst>
                                      </p:cBhvr>
                                      <p:tavLst>
                                        <p:tav tm="0">
                                          <p:val>
                                            <p:fltVal val="0"/>
                                          </p:val>
                                        </p:tav>
                                        <p:tav tm="100000">
                                          <p:val>
                                            <p:strVal val="#ppt_h"/>
                                          </p:val>
                                        </p:tav>
                                      </p:tavLst>
                                    </p:anim>
                                    <p:animEffect transition="in" filter="fade">
                                      <p:cBhvr>
                                        <p:cTn id="55" dur="500"/>
                                        <p:tgtEl>
                                          <p:spTgt spid="15"/>
                                        </p:tgtEl>
                                      </p:cBhvr>
                                    </p:animEffect>
                                  </p:childTnLst>
                                </p:cTn>
                              </p:par>
                              <p:par>
                                <p:cTn id="56" presetID="53" presetClass="entr" presetSubtype="16" fill="hold"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par>
                                <p:cTn id="61" presetID="53" presetClass="entr" presetSubtype="16" fill="hold"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Effect transition="in" filter="fade">
                                      <p:cBhvr>
                                        <p:cTn id="70" dur="500"/>
                                        <p:tgtEl>
                                          <p:spTgt spid="3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p:cTn id="73" dur="500" fill="hold"/>
                                        <p:tgtEl>
                                          <p:spTgt spid="33"/>
                                        </p:tgtEl>
                                        <p:attrNameLst>
                                          <p:attrName>ppt_w</p:attrName>
                                        </p:attrNameLst>
                                      </p:cBhvr>
                                      <p:tavLst>
                                        <p:tav tm="0">
                                          <p:val>
                                            <p:fltVal val="0"/>
                                          </p:val>
                                        </p:tav>
                                        <p:tav tm="100000">
                                          <p:val>
                                            <p:strVal val="#ppt_w"/>
                                          </p:val>
                                        </p:tav>
                                      </p:tavLst>
                                    </p:anim>
                                    <p:anim calcmode="lin" valueType="num">
                                      <p:cBhvr>
                                        <p:cTn id="74" dur="500" fill="hold"/>
                                        <p:tgtEl>
                                          <p:spTgt spid="33"/>
                                        </p:tgtEl>
                                        <p:attrNameLst>
                                          <p:attrName>ppt_h</p:attrName>
                                        </p:attrNameLst>
                                      </p:cBhvr>
                                      <p:tavLst>
                                        <p:tav tm="0">
                                          <p:val>
                                            <p:fltVal val="0"/>
                                          </p:val>
                                        </p:tav>
                                        <p:tav tm="100000">
                                          <p:val>
                                            <p:strVal val="#ppt_h"/>
                                          </p:val>
                                        </p:tav>
                                      </p:tavLst>
                                    </p:anim>
                                    <p:animEffect transition="in" filter="fade">
                                      <p:cBhvr>
                                        <p:cTn id="75" dur="500"/>
                                        <p:tgtEl>
                                          <p:spTgt spid="3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animEffect transition="in" filter="fade">
                                      <p:cBhvr>
                                        <p:cTn id="80" dur="500"/>
                                        <p:tgtEl>
                                          <p:spTgt spid="34"/>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p:cTn id="85" dur="500" fill="hold"/>
                                        <p:tgtEl>
                                          <p:spTgt spid="50"/>
                                        </p:tgtEl>
                                        <p:attrNameLst>
                                          <p:attrName>ppt_w</p:attrName>
                                        </p:attrNameLst>
                                      </p:cBhvr>
                                      <p:tavLst>
                                        <p:tav tm="0">
                                          <p:val>
                                            <p:fltVal val="0"/>
                                          </p:val>
                                        </p:tav>
                                        <p:tav tm="100000">
                                          <p:val>
                                            <p:strVal val="#ppt_w"/>
                                          </p:val>
                                        </p:tav>
                                      </p:tavLst>
                                    </p:anim>
                                    <p:anim calcmode="lin" valueType="num">
                                      <p:cBhvr>
                                        <p:cTn id="86" dur="500" fill="hold"/>
                                        <p:tgtEl>
                                          <p:spTgt spid="50"/>
                                        </p:tgtEl>
                                        <p:attrNameLst>
                                          <p:attrName>ppt_h</p:attrName>
                                        </p:attrNameLst>
                                      </p:cBhvr>
                                      <p:tavLst>
                                        <p:tav tm="0">
                                          <p:val>
                                            <p:fltVal val="0"/>
                                          </p:val>
                                        </p:tav>
                                        <p:tav tm="100000">
                                          <p:val>
                                            <p:strVal val="#ppt_h"/>
                                          </p:val>
                                        </p:tav>
                                      </p:tavLst>
                                    </p:anim>
                                    <p:animEffect transition="in" filter="fade">
                                      <p:cBhvr>
                                        <p:cTn id="87" dur="500"/>
                                        <p:tgtEl>
                                          <p:spTgt spid="50"/>
                                        </p:tgtEl>
                                      </p:cBhvr>
                                    </p:animEffect>
                                  </p:childTnLst>
                                </p:cTn>
                              </p:par>
                            </p:childTnLst>
                          </p:cTn>
                        </p:par>
                      </p:childTnLst>
                    </p:cTn>
                  </p:par>
                  <p:par>
                    <p:cTn id="88" fill="hold">
                      <p:stCondLst>
                        <p:cond delay="indefinite"/>
                      </p:stCondLst>
                      <p:childTnLst>
                        <p:par>
                          <p:cTn id="89" fill="hold">
                            <p:stCondLst>
                              <p:cond delay="0"/>
                            </p:stCondLst>
                            <p:childTnLst>
                              <p:par>
                                <p:cTn id="90" presetID="53" presetClass="entr" presetSubtype="16" fill="hold" nodeType="clickEffect">
                                  <p:stCondLst>
                                    <p:cond delay="0"/>
                                  </p:stCondLst>
                                  <p:childTnLst>
                                    <p:set>
                                      <p:cBhvr>
                                        <p:cTn id="91" dur="1" fill="hold">
                                          <p:stCondLst>
                                            <p:cond delay="0"/>
                                          </p:stCondLst>
                                        </p:cTn>
                                        <p:tgtEl>
                                          <p:spTgt spid="37"/>
                                        </p:tgtEl>
                                        <p:attrNameLst>
                                          <p:attrName>style.visibility</p:attrName>
                                        </p:attrNameLst>
                                      </p:cBhvr>
                                      <p:to>
                                        <p:strVal val="visible"/>
                                      </p:to>
                                    </p:set>
                                    <p:anim calcmode="lin" valueType="num">
                                      <p:cBhvr>
                                        <p:cTn id="92" dur="500" fill="hold"/>
                                        <p:tgtEl>
                                          <p:spTgt spid="37"/>
                                        </p:tgtEl>
                                        <p:attrNameLst>
                                          <p:attrName>ppt_w</p:attrName>
                                        </p:attrNameLst>
                                      </p:cBhvr>
                                      <p:tavLst>
                                        <p:tav tm="0">
                                          <p:val>
                                            <p:fltVal val="0"/>
                                          </p:val>
                                        </p:tav>
                                        <p:tav tm="100000">
                                          <p:val>
                                            <p:strVal val="#ppt_w"/>
                                          </p:val>
                                        </p:tav>
                                      </p:tavLst>
                                    </p:anim>
                                    <p:anim calcmode="lin" valueType="num">
                                      <p:cBhvr>
                                        <p:cTn id="93" dur="500" fill="hold"/>
                                        <p:tgtEl>
                                          <p:spTgt spid="37"/>
                                        </p:tgtEl>
                                        <p:attrNameLst>
                                          <p:attrName>ppt_h</p:attrName>
                                        </p:attrNameLst>
                                      </p:cBhvr>
                                      <p:tavLst>
                                        <p:tav tm="0">
                                          <p:val>
                                            <p:fltVal val="0"/>
                                          </p:val>
                                        </p:tav>
                                        <p:tav tm="100000">
                                          <p:val>
                                            <p:strVal val="#ppt_h"/>
                                          </p:val>
                                        </p:tav>
                                      </p:tavLst>
                                    </p:anim>
                                    <p:animEffect transition="in" filter="fade">
                                      <p:cBhvr>
                                        <p:cTn id="94" dur="500"/>
                                        <p:tgtEl>
                                          <p:spTgt spid="37"/>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500" fill="hold"/>
                                        <p:tgtEl>
                                          <p:spTgt spid="35"/>
                                        </p:tgtEl>
                                        <p:attrNameLst>
                                          <p:attrName>ppt_w</p:attrName>
                                        </p:attrNameLst>
                                      </p:cBhvr>
                                      <p:tavLst>
                                        <p:tav tm="0">
                                          <p:val>
                                            <p:fltVal val="0"/>
                                          </p:val>
                                        </p:tav>
                                        <p:tav tm="100000">
                                          <p:val>
                                            <p:strVal val="#ppt_w"/>
                                          </p:val>
                                        </p:tav>
                                      </p:tavLst>
                                    </p:anim>
                                    <p:anim calcmode="lin" valueType="num">
                                      <p:cBhvr>
                                        <p:cTn id="98" dur="500" fill="hold"/>
                                        <p:tgtEl>
                                          <p:spTgt spid="35"/>
                                        </p:tgtEl>
                                        <p:attrNameLst>
                                          <p:attrName>ppt_h</p:attrName>
                                        </p:attrNameLst>
                                      </p:cBhvr>
                                      <p:tavLst>
                                        <p:tav tm="0">
                                          <p:val>
                                            <p:fltVal val="0"/>
                                          </p:val>
                                        </p:tav>
                                        <p:tav tm="100000">
                                          <p:val>
                                            <p:strVal val="#ppt_h"/>
                                          </p:val>
                                        </p:tav>
                                      </p:tavLst>
                                    </p:anim>
                                    <p:animEffect transition="in" filter="fade">
                                      <p:cBhvr>
                                        <p:cTn id="99" dur="500"/>
                                        <p:tgtEl>
                                          <p:spTgt spid="35"/>
                                        </p:tgtEl>
                                      </p:cBhvr>
                                    </p:animEffect>
                                  </p:childTnLst>
                                </p:cTn>
                              </p:par>
                              <p:par>
                                <p:cTn id="100" presetID="53" presetClass="entr" presetSubtype="16" fill="hold" nodeType="with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p:cTn id="102" dur="500" fill="hold"/>
                                        <p:tgtEl>
                                          <p:spTgt spid="39"/>
                                        </p:tgtEl>
                                        <p:attrNameLst>
                                          <p:attrName>ppt_w</p:attrName>
                                        </p:attrNameLst>
                                      </p:cBhvr>
                                      <p:tavLst>
                                        <p:tav tm="0">
                                          <p:val>
                                            <p:fltVal val="0"/>
                                          </p:val>
                                        </p:tav>
                                        <p:tav tm="100000">
                                          <p:val>
                                            <p:strVal val="#ppt_w"/>
                                          </p:val>
                                        </p:tav>
                                      </p:tavLst>
                                    </p:anim>
                                    <p:anim calcmode="lin" valueType="num">
                                      <p:cBhvr>
                                        <p:cTn id="103" dur="500" fill="hold"/>
                                        <p:tgtEl>
                                          <p:spTgt spid="39"/>
                                        </p:tgtEl>
                                        <p:attrNameLst>
                                          <p:attrName>ppt_h</p:attrName>
                                        </p:attrNameLst>
                                      </p:cBhvr>
                                      <p:tavLst>
                                        <p:tav tm="0">
                                          <p:val>
                                            <p:fltVal val="0"/>
                                          </p:val>
                                        </p:tav>
                                        <p:tav tm="100000">
                                          <p:val>
                                            <p:strVal val="#ppt_h"/>
                                          </p:val>
                                        </p:tav>
                                      </p:tavLst>
                                    </p:anim>
                                    <p:animEffect transition="in" filter="fade">
                                      <p:cBhvr>
                                        <p:cTn id="104" dur="500"/>
                                        <p:tgtEl>
                                          <p:spTgt spid="39"/>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p:cTn id="107" dur="500" fill="hold"/>
                                        <p:tgtEl>
                                          <p:spTgt spid="40"/>
                                        </p:tgtEl>
                                        <p:attrNameLst>
                                          <p:attrName>ppt_w</p:attrName>
                                        </p:attrNameLst>
                                      </p:cBhvr>
                                      <p:tavLst>
                                        <p:tav tm="0">
                                          <p:val>
                                            <p:fltVal val="0"/>
                                          </p:val>
                                        </p:tav>
                                        <p:tav tm="100000">
                                          <p:val>
                                            <p:strVal val="#ppt_w"/>
                                          </p:val>
                                        </p:tav>
                                      </p:tavLst>
                                    </p:anim>
                                    <p:anim calcmode="lin" valueType="num">
                                      <p:cBhvr>
                                        <p:cTn id="108" dur="500" fill="hold"/>
                                        <p:tgtEl>
                                          <p:spTgt spid="40"/>
                                        </p:tgtEl>
                                        <p:attrNameLst>
                                          <p:attrName>ppt_h</p:attrName>
                                        </p:attrNameLst>
                                      </p:cBhvr>
                                      <p:tavLst>
                                        <p:tav tm="0">
                                          <p:val>
                                            <p:fltVal val="0"/>
                                          </p:val>
                                        </p:tav>
                                        <p:tav tm="100000">
                                          <p:val>
                                            <p:strVal val="#ppt_h"/>
                                          </p:val>
                                        </p:tav>
                                      </p:tavLst>
                                    </p:anim>
                                    <p:animEffect transition="in" filter="fade">
                                      <p:cBhvr>
                                        <p:cTn id="109" dur="500"/>
                                        <p:tgtEl>
                                          <p:spTgt spid="40"/>
                                        </p:tgtEl>
                                      </p:cBhvr>
                                    </p:animEffect>
                                  </p:childTnLst>
                                </p:cTn>
                              </p:par>
                              <p:par>
                                <p:cTn id="110" presetID="53" presetClass="entr" presetSubtype="16" fill="hold" nodeType="with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Effect transition="in" filter="fade">
                                      <p:cBhvr>
                                        <p:cTn id="114" dur="500"/>
                                        <p:tgtEl>
                                          <p:spTgt spid="42"/>
                                        </p:tgtEl>
                                      </p:cBhvr>
                                    </p:animEffect>
                                  </p:childTnLst>
                                </p:cTn>
                              </p:par>
                              <p:par>
                                <p:cTn id="115" presetID="53" presetClass="entr" presetSubtype="16" fill="hold" nodeType="withEffect">
                                  <p:stCondLst>
                                    <p:cond delay="0"/>
                                  </p:stCondLst>
                                  <p:childTnLst>
                                    <p:set>
                                      <p:cBhvr>
                                        <p:cTn id="116" dur="1" fill="hold">
                                          <p:stCondLst>
                                            <p:cond delay="0"/>
                                          </p:stCondLst>
                                        </p:cTn>
                                        <p:tgtEl>
                                          <p:spTgt spid="44"/>
                                        </p:tgtEl>
                                        <p:attrNameLst>
                                          <p:attrName>style.visibility</p:attrName>
                                        </p:attrNameLst>
                                      </p:cBhvr>
                                      <p:to>
                                        <p:strVal val="visible"/>
                                      </p:to>
                                    </p:set>
                                    <p:anim calcmode="lin" valueType="num">
                                      <p:cBhvr>
                                        <p:cTn id="117" dur="500" fill="hold"/>
                                        <p:tgtEl>
                                          <p:spTgt spid="44"/>
                                        </p:tgtEl>
                                        <p:attrNameLst>
                                          <p:attrName>ppt_w</p:attrName>
                                        </p:attrNameLst>
                                      </p:cBhvr>
                                      <p:tavLst>
                                        <p:tav tm="0">
                                          <p:val>
                                            <p:fltVal val="0"/>
                                          </p:val>
                                        </p:tav>
                                        <p:tav tm="100000">
                                          <p:val>
                                            <p:strVal val="#ppt_w"/>
                                          </p:val>
                                        </p:tav>
                                      </p:tavLst>
                                    </p:anim>
                                    <p:anim calcmode="lin" valueType="num">
                                      <p:cBhvr>
                                        <p:cTn id="118" dur="500" fill="hold"/>
                                        <p:tgtEl>
                                          <p:spTgt spid="44"/>
                                        </p:tgtEl>
                                        <p:attrNameLst>
                                          <p:attrName>ppt_h</p:attrName>
                                        </p:attrNameLst>
                                      </p:cBhvr>
                                      <p:tavLst>
                                        <p:tav tm="0">
                                          <p:val>
                                            <p:fltVal val="0"/>
                                          </p:val>
                                        </p:tav>
                                        <p:tav tm="100000">
                                          <p:val>
                                            <p:strVal val="#ppt_h"/>
                                          </p:val>
                                        </p:tav>
                                      </p:tavLst>
                                    </p:anim>
                                    <p:animEffect transition="in" filter="fade">
                                      <p:cBhvr>
                                        <p:cTn id="119" dur="500"/>
                                        <p:tgtEl>
                                          <p:spTgt spid="44"/>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p:cTn id="122" dur="500" fill="hold"/>
                                        <p:tgtEl>
                                          <p:spTgt spid="46"/>
                                        </p:tgtEl>
                                        <p:attrNameLst>
                                          <p:attrName>ppt_w</p:attrName>
                                        </p:attrNameLst>
                                      </p:cBhvr>
                                      <p:tavLst>
                                        <p:tav tm="0">
                                          <p:val>
                                            <p:fltVal val="0"/>
                                          </p:val>
                                        </p:tav>
                                        <p:tav tm="100000">
                                          <p:val>
                                            <p:strVal val="#ppt_w"/>
                                          </p:val>
                                        </p:tav>
                                      </p:tavLst>
                                    </p:anim>
                                    <p:anim calcmode="lin" valueType="num">
                                      <p:cBhvr>
                                        <p:cTn id="123" dur="500" fill="hold"/>
                                        <p:tgtEl>
                                          <p:spTgt spid="46"/>
                                        </p:tgtEl>
                                        <p:attrNameLst>
                                          <p:attrName>ppt_h</p:attrName>
                                        </p:attrNameLst>
                                      </p:cBhvr>
                                      <p:tavLst>
                                        <p:tav tm="0">
                                          <p:val>
                                            <p:fltVal val="0"/>
                                          </p:val>
                                        </p:tav>
                                        <p:tav tm="100000">
                                          <p:val>
                                            <p:strVal val="#ppt_h"/>
                                          </p:val>
                                        </p:tav>
                                      </p:tavLst>
                                    </p:anim>
                                    <p:animEffect transition="in" filter="fade">
                                      <p:cBhvr>
                                        <p:cTn id="124" dur="500"/>
                                        <p:tgtEl>
                                          <p:spTgt spid="46"/>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58"/>
                                        </p:tgtEl>
                                        <p:attrNameLst>
                                          <p:attrName>style.visibility</p:attrName>
                                        </p:attrNameLst>
                                      </p:cBhvr>
                                      <p:to>
                                        <p:strVal val="visible"/>
                                      </p:to>
                                    </p:set>
                                    <p:anim calcmode="lin" valueType="num">
                                      <p:cBhvr>
                                        <p:cTn id="127" dur="500" fill="hold"/>
                                        <p:tgtEl>
                                          <p:spTgt spid="58"/>
                                        </p:tgtEl>
                                        <p:attrNameLst>
                                          <p:attrName>ppt_w</p:attrName>
                                        </p:attrNameLst>
                                      </p:cBhvr>
                                      <p:tavLst>
                                        <p:tav tm="0">
                                          <p:val>
                                            <p:fltVal val="0"/>
                                          </p:val>
                                        </p:tav>
                                        <p:tav tm="100000">
                                          <p:val>
                                            <p:strVal val="#ppt_w"/>
                                          </p:val>
                                        </p:tav>
                                      </p:tavLst>
                                    </p:anim>
                                    <p:anim calcmode="lin" valueType="num">
                                      <p:cBhvr>
                                        <p:cTn id="128" dur="500" fill="hold"/>
                                        <p:tgtEl>
                                          <p:spTgt spid="58"/>
                                        </p:tgtEl>
                                        <p:attrNameLst>
                                          <p:attrName>ppt_h</p:attrName>
                                        </p:attrNameLst>
                                      </p:cBhvr>
                                      <p:tavLst>
                                        <p:tav tm="0">
                                          <p:val>
                                            <p:fltVal val="0"/>
                                          </p:val>
                                        </p:tav>
                                        <p:tav tm="100000">
                                          <p:val>
                                            <p:strVal val="#ppt_h"/>
                                          </p:val>
                                        </p:tav>
                                      </p:tavLst>
                                    </p:anim>
                                    <p:animEffect transition="in" filter="fade">
                                      <p:cBhvr>
                                        <p:cTn id="129" dur="500"/>
                                        <p:tgtEl>
                                          <p:spTgt spid="58"/>
                                        </p:tgtEl>
                                      </p:cBhvr>
                                    </p:animEffect>
                                  </p:childTnLst>
                                </p:cTn>
                              </p:par>
                              <p:par>
                                <p:cTn id="130" presetID="53" presetClass="entr" presetSubtype="16" fill="hold" nodeType="withEffect">
                                  <p:stCondLst>
                                    <p:cond delay="0"/>
                                  </p:stCondLst>
                                  <p:childTnLst>
                                    <p:set>
                                      <p:cBhvr>
                                        <p:cTn id="131" dur="1" fill="hold">
                                          <p:stCondLst>
                                            <p:cond delay="0"/>
                                          </p:stCondLst>
                                        </p:cTn>
                                        <p:tgtEl>
                                          <p:spTgt spid="57"/>
                                        </p:tgtEl>
                                        <p:attrNameLst>
                                          <p:attrName>style.visibility</p:attrName>
                                        </p:attrNameLst>
                                      </p:cBhvr>
                                      <p:to>
                                        <p:strVal val="visible"/>
                                      </p:to>
                                    </p:set>
                                    <p:anim calcmode="lin" valueType="num">
                                      <p:cBhvr>
                                        <p:cTn id="132" dur="500" fill="hold"/>
                                        <p:tgtEl>
                                          <p:spTgt spid="57"/>
                                        </p:tgtEl>
                                        <p:attrNameLst>
                                          <p:attrName>ppt_w</p:attrName>
                                        </p:attrNameLst>
                                      </p:cBhvr>
                                      <p:tavLst>
                                        <p:tav tm="0">
                                          <p:val>
                                            <p:fltVal val="0"/>
                                          </p:val>
                                        </p:tav>
                                        <p:tav tm="100000">
                                          <p:val>
                                            <p:strVal val="#ppt_w"/>
                                          </p:val>
                                        </p:tav>
                                      </p:tavLst>
                                    </p:anim>
                                    <p:anim calcmode="lin" valueType="num">
                                      <p:cBhvr>
                                        <p:cTn id="133" dur="500" fill="hold"/>
                                        <p:tgtEl>
                                          <p:spTgt spid="57"/>
                                        </p:tgtEl>
                                        <p:attrNameLst>
                                          <p:attrName>ppt_h</p:attrName>
                                        </p:attrNameLst>
                                      </p:cBhvr>
                                      <p:tavLst>
                                        <p:tav tm="0">
                                          <p:val>
                                            <p:fltVal val="0"/>
                                          </p:val>
                                        </p:tav>
                                        <p:tav tm="100000">
                                          <p:val>
                                            <p:strVal val="#ppt_h"/>
                                          </p:val>
                                        </p:tav>
                                      </p:tavLst>
                                    </p:anim>
                                    <p:animEffect transition="in" filter="fade">
                                      <p:cBhvr>
                                        <p:cTn id="13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40" grpId="0" animBg="1"/>
      <p:bldP spid="46" grpId="0" animBg="1"/>
      <p:bldP spid="48" grpId="0" animBg="1"/>
      <p:bldP spid="49" grpId="0" animBg="1"/>
      <p:bldP spid="50" grpId="0" animBg="1"/>
      <p:bldP spid="58"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2896DAE-83D3-4291-46E8-5E4FD355AB98}"/>
              </a:ext>
            </a:extLst>
          </p:cNvPr>
          <p:cNvSpPr>
            <a:spLocks noGrp="1"/>
          </p:cNvSpPr>
          <p:nvPr>
            <p:ph type="body" sz="quarter" idx="20"/>
          </p:nvPr>
        </p:nvSpPr>
        <p:spPr/>
        <p:txBody>
          <a:bodyPr/>
          <a:lstStyle/>
          <a:p>
            <a:endParaRPr lang="en-US" dirty="0"/>
          </a:p>
        </p:txBody>
      </p:sp>
      <p:sp>
        <p:nvSpPr>
          <p:cNvPr id="8" name="Title 7">
            <a:extLst>
              <a:ext uri="{FF2B5EF4-FFF2-40B4-BE49-F238E27FC236}">
                <a16:creationId xmlns:a16="http://schemas.microsoft.com/office/drawing/2014/main" id="{A2AC93CF-3751-074D-829B-F90DBB35D3CE}"/>
              </a:ext>
            </a:extLst>
          </p:cNvPr>
          <p:cNvSpPr>
            <a:spLocks noGrp="1"/>
          </p:cNvSpPr>
          <p:nvPr>
            <p:ph type="title"/>
          </p:nvPr>
        </p:nvSpPr>
        <p:spPr>
          <a:xfrm>
            <a:off x="365048" y="274638"/>
            <a:ext cx="8276031" cy="274637"/>
          </a:xfrm>
        </p:spPr>
        <p:txBody>
          <a:bodyPr/>
          <a:lstStyle/>
          <a:p>
            <a:r>
              <a:rPr lang="en-US" dirty="0"/>
              <a:t>HOW TECHNOLOGIES DEVELOPED &amp; THE FUTURE OF TECHNOLOGIES</a:t>
            </a:r>
          </a:p>
        </p:txBody>
      </p:sp>
      <p:sp>
        <p:nvSpPr>
          <p:cNvPr id="12" name="TextBox 11">
            <a:extLst>
              <a:ext uri="{FF2B5EF4-FFF2-40B4-BE49-F238E27FC236}">
                <a16:creationId xmlns:a16="http://schemas.microsoft.com/office/drawing/2014/main" id="{495D6743-CCC8-E498-1D57-3E806129E669}"/>
              </a:ext>
            </a:extLst>
          </p:cNvPr>
          <p:cNvSpPr txBox="1"/>
          <p:nvPr/>
        </p:nvSpPr>
        <p:spPr>
          <a:xfrm>
            <a:off x="1584570" y="909811"/>
            <a:ext cx="1112549" cy="307777"/>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p:spPr>
        <p:txBody>
          <a:bodyPr wrap="none" rtlCol="0">
            <a:spAutoFit/>
          </a:bodyPr>
          <a:lstStyle/>
          <a:p>
            <a:r>
              <a:rPr lang="en-US" sz="1400" b="1" dirty="0">
                <a:solidFill>
                  <a:schemeClr val="bg1"/>
                </a:solidFill>
              </a:rPr>
              <a:t>Digital Age</a:t>
            </a:r>
          </a:p>
        </p:txBody>
      </p:sp>
      <p:sp>
        <p:nvSpPr>
          <p:cNvPr id="13" name="TextBox 12">
            <a:extLst>
              <a:ext uri="{FF2B5EF4-FFF2-40B4-BE49-F238E27FC236}">
                <a16:creationId xmlns:a16="http://schemas.microsoft.com/office/drawing/2014/main" id="{52303D02-03D2-5023-5004-9E1A378171A0}"/>
              </a:ext>
            </a:extLst>
          </p:cNvPr>
          <p:cNvSpPr txBox="1"/>
          <p:nvPr/>
        </p:nvSpPr>
        <p:spPr>
          <a:xfrm>
            <a:off x="5955211" y="922345"/>
            <a:ext cx="1604216" cy="307777"/>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p:spPr>
        <p:txBody>
          <a:bodyPr wrap="square" rtlCol="0">
            <a:spAutoFit/>
          </a:bodyPr>
          <a:lstStyle/>
          <a:p>
            <a:pPr algn="ctr"/>
            <a:r>
              <a:rPr lang="en-US" sz="1400" b="1" dirty="0">
                <a:solidFill>
                  <a:schemeClr val="bg1"/>
                </a:solidFill>
              </a:rPr>
              <a:t>Intelligence Age </a:t>
            </a:r>
          </a:p>
        </p:txBody>
      </p:sp>
      <p:pic>
        <p:nvPicPr>
          <p:cNvPr id="15" name="Picture 14" descr="A person holding a tablet&#10;&#10;AI-generated content may be incorrect.">
            <a:extLst>
              <a:ext uri="{FF2B5EF4-FFF2-40B4-BE49-F238E27FC236}">
                <a16:creationId xmlns:a16="http://schemas.microsoft.com/office/drawing/2014/main" id="{97EB747F-55D2-021D-50E0-610C2676452B}"/>
              </a:ext>
            </a:extLst>
          </p:cNvPr>
          <p:cNvPicPr>
            <a:picLocks noChangeAspect="1"/>
          </p:cNvPicPr>
          <p:nvPr/>
        </p:nvPicPr>
        <p:blipFill>
          <a:blip r:embed="rId3" cstate="print">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334630" y="1295833"/>
            <a:ext cx="1719368" cy="1144195"/>
          </a:xfrm>
          <a:prstGeom prst="rect">
            <a:avLst/>
          </a:prstGeom>
        </p:spPr>
      </p:pic>
      <p:pic>
        <p:nvPicPr>
          <p:cNvPr id="18" name="Picture 17" descr="A close up of a camera&#10;&#10;AI-generated content may be incorrect.">
            <a:extLst>
              <a:ext uri="{FF2B5EF4-FFF2-40B4-BE49-F238E27FC236}">
                <a16:creationId xmlns:a16="http://schemas.microsoft.com/office/drawing/2014/main" id="{E00D50B8-CD0E-23A9-42D4-629A51E4B6FE}"/>
              </a:ext>
            </a:extLst>
          </p:cNvPr>
          <p:cNvPicPr>
            <a:picLocks noChangeAspect="1"/>
          </p:cNvPicPr>
          <p:nvPr/>
        </p:nvPicPr>
        <p:blipFill>
          <a:blip r:embed="rId5" cstate="print">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334630" y="2567295"/>
            <a:ext cx="1716460" cy="1144194"/>
          </a:xfrm>
          <a:prstGeom prst="rect">
            <a:avLst/>
          </a:prstGeom>
        </p:spPr>
      </p:pic>
      <p:pic>
        <p:nvPicPr>
          <p:cNvPr id="20" name="Picture 19" descr="A robot vacuum cleaner on a table&#10;&#10;AI-generated content may be incorrect.">
            <a:extLst>
              <a:ext uri="{FF2B5EF4-FFF2-40B4-BE49-F238E27FC236}">
                <a16:creationId xmlns:a16="http://schemas.microsoft.com/office/drawing/2014/main" id="{C20088F5-CE4F-EDB0-E489-7B9B6E89EFB1}"/>
              </a:ext>
            </a:extLst>
          </p:cNvPr>
          <p:cNvPicPr>
            <a:picLocks noChangeAspect="1"/>
          </p:cNvPicPr>
          <p:nvPr/>
        </p:nvPicPr>
        <p:blipFill>
          <a:blip r:embed="rId7" cstate="print">
            <a:extLst>
              <a:ext uri="{28A0092B-C50C-407E-A947-70E740481C1C}">
                <a14:useLocalDpi xmlns:a14="http://schemas.microsoft.com/office/drawing/2010/main"/>
              </a:ext>
              <a:ext uri="{837473B0-CC2E-450A-ABE3-18F120FF3D39}">
                <a1611:picAttrSrcUrl xmlns:a1611="http://schemas.microsoft.com/office/drawing/2016/11/main" r:id="rId8"/>
              </a:ext>
            </a:extLst>
          </a:blip>
          <a:srcRect/>
          <a:stretch/>
        </p:blipFill>
        <p:spPr>
          <a:xfrm>
            <a:off x="2194565" y="1295833"/>
            <a:ext cx="2182641" cy="1592147"/>
          </a:xfrm>
          <a:prstGeom prst="rect">
            <a:avLst/>
          </a:prstGeom>
        </p:spPr>
      </p:pic>
      <p:pic>
        <p:nvPicPr>
          <p:cNvPr id="23" name="Picture 22" descr="A computer and pen on a table&#10;&#10;AI-generated content may be incorrect.">
            <a:extLst>
              <a:ext uri="{FF2B5EF4-FFF2-40B4-BE49-F238E27FC236}">
                <a16:creationId xmlns:a16="http://schemas.microsoft.com/office/drawing/2014/main" id="{068BC1A5-EB49-091B-3A2A-39519608A5A7}"/>
              </a:ext>
            </a:extLst>
          </p:cNvPr>
          <p:cNvPicPr>
            <a:picLocks noChangeAspect="1"/>
          </p:cNvPicPr>
          <p:nvPr/>
        </p:nvPicPr>
        <p:blipFill>
          <a:blip r:embed="rId9" cstate="print">
            <a:extLst>
              <a:ext uri="{28A0092B-C50C-407E-A947-70E740481C1C}">
                <a14:useLocalDpi xmlns:a14="http://schemas.microsoft.com/office/drawing/2010/main"/>
              </a:ext>
              <a:ext uri="{837473B0-CC2E-450A-ABE3-18F120FF3D39}">
                <a1611:picAttrSrcUrl xmlns:a1611="http://schemas.microsoft.com/office/drawing/2016/11/main" r:id="rId10"/>
              </a:ext>
            </a:extLst>
          </a:blip>
          <a:stretch>
            <a:fillRect/>
          </a:stretch>
        </p:blipFill>
        <p:spPr>
          <a:xfrm>
            <a:off x="2194564" y="3033308"/>
            <a:ext cx="2162269" cy="1432011"/>
          </a:xfrm>
          <a:prstGeom prst="rect">
            <a:avLst/>
          </a:prstGeom>
        </p:spPr>
      </p:pic>
      <p:sp>
        <p:nvSpPr>
          <p:cNvPr id="24" name="TextBox 23">
            <a:extLst>
              <a:ext uri="{FF2B5EF4-FFF2-40B4-BE49-F238E27FC236}">
                <a16:creationId xmlns:a16="http://schemas.microsoft.com/office/drawing/2014/main" id="{BC81AC04-B334-85AA-6D9B-28C5E7FF9F43}"/>
              </a:ext>
            </a:extLst>
          </p:cNvPr>
          <p:cNvSpPr txBox="1"/>
          <p:nvPr/>
        </p:nvSpPr>
        <p:spPr>
          <a:xfrm>
            <a:off x="7468204" y="1711856"/>
            <a:ext cx="1346844" cy="1569660"/>
          </a:xfrm>
          <a:prstGeom prst="rect">
            <a:avLst/>
          </a:prstGeom>
          <a:noFill/>
        </p:spPr>
        <p:txBody>
          <a:bodyPr wrap="none" rtlCol="0">
            <a:spAutoFit/>
          </a:bodyPr>
          <a:lstStyle/>
          <a:p>
            <a:r>
              <a:rPr lang="en-US" sz="9600" dirty="0">
                <a:solidFill>
                  <a:schemeClr val="bg1"/>
                </a:solidFill>
              </a:rPr>
              <a:t>AI</a:t>
            </a:r>
          </a:p>
        </p:txBody>
      </p:sp>
      <p:pic>
        <p:nvPicPr>
          <p:cNvPr id="31" name="Picture 30">
            <a:extLst>
              <a:ext uri="{FF2B5EF4-FFF2-40B4-BE49-F238E27FC236}">
                <a16:creationId xmlns:a16="http://schemas.microsoft.com/office/drawing/2014/main" id="{F4CA33B8-1936-FF60-3F70-DEE890B47D1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31722" y="3789635"/>
            <a:ext cx="1719368" cy="766775"/>
          </a:xfrm>
          <a:prstGeom prst="rect">
            <a:avLst/>
          </a:prstGeom>
        </p:spPr>
      </p:pic>
      <p:cxnSp>
        <p:nvCxnSpPr>
          <p:cNvPr id="32" name="Straight Connector 31">
            <a:extLst>
              <a:ext uri="{FF2B5EF4-FFF2-40B4-BE49-F238E27FC236}">
                <a16:creationId xmlns:a16="http://schemas.microsoft.com/office/drawing/2014/main" id="{13916774-2917-5BB2-4BF4-47C55881FADF}"/>
              </a:ext>
            </a:extLst>
          </p:cNvPr>
          <p:cNvCxnSpPr>
            <a:cxnSpLocks/>
          </p:cNvCxnSpPr>
          <p:nvPr/>
        </p:nvCxnSpPr>
        <p:spPr>
          <a:xfrm>
            <a:off x="4649932" y="916351"/>
            <a:ext cx="0" cy="399092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A28D4FE-DCFA-098A-A63A-1F7C2E162E18}"/>
              </a:ext>
            </a:extLst>
          </p:cNvPr>
          <p:cNvSpPr txBox="1"/>
          <p:nvPr/>
        </p:nvSpPr>
        <p:spPr>
          <a:xfrm>
            <a:off x="6220599" y="3711489"/>
            <a:ext cx="1338828" cy="369332"/>
          </a:xfrm>
          <a:prstGeom prst="rect">
            <a:avLst/>
          </a:prstGeom>
          <a:noFill/>
        </p:spPr>
        <p:txBody>
          <a:bodyPr wrap="none" rtlCol="0">
            <a:spAutoFit/>
          </a:bodyPr>
          <a:lstStyle/>
          <a:p>
            <a:pPr algn="ctr"/>
            <a:r>
              <a:rPr lang="en-US" sz="1800" dirty="0">
                <a:solidFill>
                  <a:schemeClr val="bg1"/>
                </a:solidFill>
              </a:rPr>
              <a:t>What else?</a:t>
            </a:r>
          </a:p>
        </p:txBody>
      </p:sp>
      <p:pic>
        <p:nvPicPr>
          <p:cNvPr id="34" name="Picture 33" descr="A network of blue dots and lines&#10;&#10;AI-generated content may be incorrect.">
            <a:extLst>
              <a:ext uri="{FF2B5EF4-FFF2-40B4-BE49-F238E27FC236}">
                <a16:creationId xmlns:a16="http://schemas.microsoft.com/office/drawing/2014/main" id="{B1BA06F8-DB60-FF8B-5DA9-72CAFB886CC9}"/>
              </a:ext>
            </a:extLst>
          </p:cNvPr>
          <p:cNvPicPr>
            <a:picLocks noChangeAspect="1"/>
          </p:cNvPicPr>
          <p:nvPr/>
        </p:nvPicPr>
        <p:blipFill>
          <a:blip r:embed="rId12" cstate="print">
            <a:extLst>
              <a:ext uri="{28A0092B-C50C-407E-A947-70E740481C1C}">
                <a14:useLocalDpi xmlns:a14="http://schemas.microsoft.com/office/drawing/2010/main"/>
              </a:ext>
              <a:ext uri="{837473B0-CC2E-450A-ABE3-18F120FF3D39}">
                <a1611:picAttrSrcUrl xmlns:a1611="http://schemas.microsoft.com/office/drawing/2016/11/main" r:id="rId13"/>
              </a:ext>
            </a:extLst>
          </a:blip>
          <a:stretch>
            <a:fillRect/>
          </a:stretch>
        </p:blipFill>
        <p:spPr>
          <a:xfrm>
            <a:off x="4811057" y="1641247"/>
            <a:ext cx="2657147" cy="1710877"/>
          </a:xfrm>
          <a:prstGeom prst="rect">
            <a:avLst/>
          </a:prstGeom>
          <a:solidFill>
            <a:schemeClr val="bg2">
              <a:alpha val="76000"/>
            </a:schemeClr>
          </a:solidFill>
          <a:ln>
            <a:noFill/>
          </a:ln>
        </p:spPr>
      </p:pic>
      <p:sp>
        <p:nvSpPr>
          <p:cNvPr id="2" name="Rectangle 1">
            <a:extLst>
              <a:ext uri="{FF2B5EF4-FFF2-40B4-BE49-F238E27FC236}">
                <a16:creationId xmlns:a16="http://schemas.microsoft.com/office/drawing/2014/main" id="{66FE9F3E-187C-6C60-4A42-6AF8D66E05D5}"/>
              </a:ext>
            </a:extLst>
          </p:cNvPr>
          <p:cNvSpPr/>
          <p:nvPr/>
        </p:nvSpPr>
        <p:spPr>
          <a:xfrm>
            <a:off x="6454513" y="1711856"/>
            <a:ext cx="933129" cy="197414"/>
          </a:xfrm>
          <a:prstGeom prst="rect">
            <a:avLst/>
          </a:prstGeom>
          <a:solidFill>
            <a:schemeClr val="tx1">
              <a:lumMod val="50000"/>
            </a:schemeClr>
          </a:solidFill>
          <a:ln>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p:spPr>
        <p:style>
          <a:lnRef idx="2">
            <a:schemeClr val="accent2">
              <a:shade val="15000"/>
            </a:schemeClr>
          </a:lnRef>
          <a:fillRef idx="1">
            <a:schemeClr val="accent2"/>
          </a:fillRef>
          <a:effectRef idx="0">
            <a:schemeClr val="accent2"/>
          </a:effectRef>
          <a:fontRef idx="minor">
            <a:schemeClr val="lt1"/>
          </a:fontRef>
        </p:style>
        <p:txBody>
          <a:bodyPr lIns="9144" rIns="9144" rtlCol="0" anchor="ctr"/>
          <a:lstStyle/>
          <a:p>
            <a:pPr algn="ctr"/>
            <a:r>
              <a:rPr lang="en-US" dirty="0"/>
              <a:t>Neural Network</a:t>
            </a:r>
          </a:p>
        </p:txBody>
      </p:sp>
    </p:spTree>
    <p:extLst>
      <p:ext uri="{BB962C8B-B14F-4D97-AF65-F5344CB8AC3E}">
        <p14:creationId xmlns:p14="http://schemas.microsoft.com/office/powerpoint/2010/main" val="4054326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53" presetClass="entr" presetSubtype="16"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Effect transition="in" filter="fade">
                                      <p:cBhvr>
                                        <p:cTn id="57" dur="500"/>
                                        <p:tgtEl>
                                          <p:spTgt spid="3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4"/>
                                        </p:tgtEl>
                                        <p:attrNameLst>
                                          <p:attrName>style.visibility</p:attrName>
                                        </p:attrNameLst>
                                      </p:cBhvr>
                                      <p:to>
                                        <p:strVal val="visible"/>
                                      </p:to>
                                    </p:set>
                                    <p:anim calcmode="lin" valueType="num">
                                      <p:cBhvr>
                                        <p:cTn id="60" dur="500" fill="hold"/>
                                        <p:tgtEl>
                                          <p:spTgt spid="24"/>
                                        </p:tgtEl>
                                        <p:attrNameLst>
                                          <p:attrName>ppt_w</p:attrName>
                                        </p:attrNameLst>
                                      </p:cBhvr>
                                      <p:tavLst>
                                        <p:tav tm="0">
                                          <p:val>
                                            <p:fltVal val="0"/>
                                          </p:val>
                                        </p:tav>
                                        <p:tav tm="100000">
                                          <p:val>
                                            <p:strVal val="#ppt_w"/>
                                          </p:val>
                                        </p:tav>
                                      </p:tavLst>
                                    </p:anim>
                                    <p:anim calcmode="lin" valueType="num">
                                      <p:cBhvr>
                                        <p:cTn id="61" dur="500" fill="hold"/>
                                        <p:tgtEl>
                                          <p:spTgt spid="24"/>
                                        </p:tgtEl>
                                        <p:attrNameLst>
                                          <p:attrName>ppt_h</p:attrName>
                                        </p:attrNameLst>
                                      </p:cBhvr>
                                      <p:tavLst>
                                        <p:tav tm="0">
                                          <p:val>
                                            <p:fltVal val="0"/>
                                          </p:val>
                                        </p:tav>
                                        <p:tav tm="100000">
                                          <p:val>
                                            <p:strVal val="#ppt_h"/>
                                          </p:val>
                                        </p:tav>
                                      </p:tavLst>
                                    </p:anim>
                                    <p:animEffect transition="in" filter="fade">
                                      <p:cBhvr>
                                        <p:cTn id="62" dur="500"/>
                                        <p:tgtEl>
                                          <p:spTgt spid="2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p:cTn id="65" dur="500" fill="hold"/>
                                        <p:tgtEl>
                                          <p:spTgt spid="2"/>
                                        </p:tgtEl>
                                        <p:attrNameLst>
                                          <p:attrName>ppt_w</p:attrName>
                                        </p:attrNameLst>
                                      </p:cBhvr>
                                      <p:tavLst>
                                        <p:tav tm="0">
                                          <p:val>
                                            <p:fltVal val="0"/>
                                          </p:val>
                                        </p:tav>
                                        <p:tav tm="100000">
                                          <p:val>
                                            <p:strVal val="#ppt_w"/>
                                          </p:val>
                                        </p:tav>
                                      </p:tavLst>
                                    </p:anim>
                                    <p:anim calcmode="lin" valueType="num">
                                      <p:cBhvr>
                                        <p:cTn id="66" dur="500" fill="hold"/>
                                        <p:tgtEl>
                                          <p:spTgt spid="2"/>
                                        </p:tgtEl>
                                        <p:attrNameLst>
                                          <p:attrName>ppt_h</p:attrName>
                                        </p:attrNameLst>
                                      </p:cBhvr>
                                      <p:tavLst>
                                        <p:tav tm="0">
                                          <p:val>
                                            <p:fltVal val="0"/>
                                          </p:val>
                                        </p:tav>
                                        <p:tav tm="100000">
                                          <p:val>
                                            <p:strVal val="#ppt_h"/>
                                          </p:val>
                                        </p:tav>
                                      </p:tavLst>
                                    </p:anim>
                                    <p:animEffect transition="in" filter="fade">
                                      <p:cBhvr>
                                        <p:cTn id="6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24" grpId="0"/>
      <p:bldP spid="33" grpId="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2A717-1953-D9F2-93B3-DEFA3D6C6E89}"/>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0C269AC5-718A-38D8-1945-51531EABA673}"/>
              </a:ext>
            </a:extLst>
          </p:cNvPr>
          <p:cNvSpPr/>
          <p:nvPr/>
        </p:nvSpPr>
        <p:spPr>
          <a:xfrm>
            <a:off x="1336039" y="2915052"/>
            <a:ext cx="6471920" cy="410331"/>
          </a:xfrm>
          <a:prstGeom prst="roundRect">
            <a:avLst>
              <a:gd name="adj" fmla="val 50000"/>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6" name="Text Placeholder 5">
            <a:extLst>
              <a:ext uri="{FF2B5EF4-FFF2-40B4-BE49-F238E27FC236}">
                <a16:creationId xmlns:a16="http://schemas.microsoft.com/office/drawing/2014/main" id="{B5969F81-7965-8348-9D25-70F4C18B10B1}"/>
              </a:ext>
            </a:extLst>
          </p:cNvPr>
          <p:cNvSpPr>
            <a:spLocks noGrp="1"/>
          </p:cNvSpPr>
          <p:nvPr>
            <p:ph type="body" sz="quarter" idx="33"/>
          </p:nvPr>
        </p:nvSpPr>
        <p:spPr>
          <a:xfrm>
            <a:off x="1295043" y="1040532"/>
            <a:ext cx="6553913" cy="2981156"/>
          </a:xfrm>
        </p:spPr>
        <p:txBody>
          <a:bodyPr/>
          <a:lstStyle/>
          <a:p>
            <a:pPr algn="ctr"/>
            <a:r>
              <a:rPr lang="en-US" sz="2800" dirty="0"/>
              <a:t>HOW HAS TECHNOLOGY CHANGED THE CAREERS YOUR PARENTS OR GRANDPARENTS HAD?</a:t>
            </a:r>
          </a:p>
          <a:p>
            <a:pPr algn="ctr"/>
            <a:r>
              <a:rPr lang="en-US" sz="3600" dirty="0"/>
              <a:t> </a:t>
            </a:r>
            <a:r>
              <a:rPr lang="en-US" sz="2000" dirty="0"/>
              <a:t>Discuss in pairs, and then share with the class </a:t>
            </a:r>
          </a:p>
          <a:p>
            <a:pPr algn="ctr"/>
            <a:br>
              <a:rPr lang="en-US" sz="2000" dirty="0"/>
            </a:br>
            <a:endParaRPr lang="en-US" sz="2000" dirty="0"/>
          </a:p>
        </p:txBody>
      </p:sp>
      <p:pic>
        <p:nvPicPr>
          <p:cNvPr id="3" name="Graphic 2" descr="Hourglass 30% outline">
            <a:extLst>
              <a:ext uri="{FF2B5EF4-FFF2-40B4-BE49-F238E27FC236}">
                <a16:creationId xmlns:a16="http://schemas.microsoft.com/office/drawing/2014/main" id="{67C4FAC3-A201-504A-C3CE-5D3E87BC25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27504" y="3601186"/>
            <a:ext cx="469233" cy="469233"/>
          </a:xfrm>
          <a:prstGeom prst="rect">
            <a:avLst/>
          </a:prstGeom>
        </p:spPr>
      </p:pic>
      <p:sp>
        <p:nvSpPr>
          <p:cNvPr id="7" name="TextBox 6">
            <a:extLst>
              <a:ext uri="{FF2B5EF4-FFF2-40B4-BE49-F238E27FC236}">
                <a16:creationId xmlns:a16="http://schemas.microsoft.com/office/drawing/2014/main" id="{BD1FBCBF-181A-56F7-F200-A32E7B28C6A7}"/>
              </a:ext>
            </a:extLst>
          </p:cNvPr>
          <p:cNvSpPr txBox="1"/>
          <p:nvPr/>
        </p:nvSpPr>
        <p:spPr>
          <a:xfrm>
            <a:off x="2575560" y="3652356"/>
            <a:ext cx="4572000" cy="369332"/>
          </a:xfrm>
          <a:prstGeom prst="rect">
            <a:avLst/>
          </a:prstGeom>
          <a:noFill/>
        </p:spPr>
        <p:txBody>
          <a:bodyPr wrap="square">
            <a:spAutoFit/>
          </a:bodyPr>
          <a:lstStyle/>
          <a:p>
            <a:pPr algn="ctr"/>
            <a:r>
              <a:rPr lang="en-US" sz="1800" dirty="0">
                <a:solidFill>
                  <a:schemeClr val="bg1"/>
                </a:solidFill>
              </a:rPr>
              <a:t>5 min</a:t>
            </a:r>
            <a:endParaRPr lang="en-US" sz="3200" dirty="0">
              <a:solidFill>
                <a:schemeClr val="bg1"/>
              </a:solidFill>
            </a:endParaRPr>
          </a:p>
        </p:txBody>
      </p:sp>
    </p:spTree>
    <p:extLst>
      <p:ext uri="{BB962C8B-B14F-4D97-AF65-F5344CB8AC3E}">
        <p14:creationId xmlns:p14="http://schemas.microsoft.com/office/powerpoint/2010/main" val="2969475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B84676C6-DAE1-629A-BF5A-2F79B049CE71}"/>
              </a:ext>
            </a:extLst>
          </p:cNvPr>
          <p:cNvSpPr/>
          <p:nvPr/>
        </p:nvSpPr>
        <p:spPr>
          <a:xfrm>
            <a:off x="4876800" y="2604577"/>
            <a:ext cx="1122680" cy="494223"/>
          </a:xfrm>
          <a:prstGeom prst="roundRect">
            <a:avLst>
              <a:gd name="adj" fmla="val 0"/>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4" name="Rectangle: Rounded Corners 13">
            <a:extLst>
              <a:ext uri="{FF2B5EF4-FFF2-40B4-BE49-F238E27FC236}">
                <a16:creationId xmlns:a16="http://schemas.microsoft.com/office/drawing/2014/main" id="{C5F05E55-7581-2B99-25BA-B9A5BE117A48}"/>
              </a:ext>
            </a:extLst>
          </p:cNvPr>
          <p:cNvSpPr/>
          <p:nvPr/>
        </p:nvSpPr>
        <p:spPr>
          <a:xfrm>
            <a:off x="4876800" y="3153217"/>
            <a:ext cx="1427480" cy="494223"/>
          </a:xfrm>
          <a:prstGeom prst="roundRect">
            <a:avLst>
              <a:gd name="adj" fmla="val 0"/>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5" name="Rectangle: Rounded Corners 14">
            <a:extLst>
              <a:ext uri="{FF2B5EF4-FFF2-40B4-BE49-F238E27FC236}">
                <a16:creationId xmlns:a16="http://schemas.microsoft.com/office/drawing/2014/main" id="{7F1397F6-1613-CF86-C6D6-AF5699D4E232}"/>
              </a:ext>
            </a:extLst>
          </p:cNvPr>
          <p:cNvSpPr/>
          <p:nvPr/>
        </p:nvSpPr>
        <p:spPr>
          <a:xfrm>
            <a:off x="4876800" y="3701857"/>
            <a:ext cx="2346960" cy="494223"/>
          </a:xfrm>
          <a:prstGeom prst="roundRect">
            <a:avLst>
              <a:gd name="adj" fmla="val 0"/>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2" name="Rectangle: Rounded Corners 11">
            <a:extLst>
              <a:ext uri="{FF2B5EF4-FFF2-40B4-BE49-F238E27FC236}">
                <a16:creationId xmlns:a16="http://schemas.microsoft.com/office/drawing/2014/main" id="{694826CC-F51C-841D-4884-B18B24D9E21D}"/>
              </a:ext>
            </a:extLst>
          </p:cNvPr>
          <p:cNvSpPr/>
          <p:nvPr/>
        </p:nvSpPr>
        <p:spPr>
          <a:xfrm>
            <a:off x="777240" y="2321560"/>
            <a:ext cx="3408680" cy="312943"/>
          </a:xfrm>
          <a:prstGeom prst="roundRect">
            <a:avLst>
              <a:gd name="adj" fmla="val 0"/>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9" name="TextBox 8">
            <a:extLst>
              <a:ext uri="{FF2B5EF4-FFF2-40B4-BE49-F238E27FC236}">
                <a16:creationId xmlns:a16="http://schemas.microsoft.com/office/drawing/2014/main" id="{A92A2459-9424-9F31-3898-4C9CC2E7A8A9}"/>
              </a:ext>
            </a:extLst>
          </p:cNvPr>
          <p:cNvSpPr txBox="1"/>
          <p:nvPr/>
        </p:nvSpPr>
        <p:spPr>
          <a:xfrm>
            <a:off x="716280" y="914390"/>
            <a:ext cx="3530600" cy="3693319"/>
          </a:xfrm>
          <a:prstGeom prst="rect">
            <a:avLst/>
          </a:prstGeom>
          <a:noFill/>
        </p:spPr>
        <p:txBody>
          <a:bodyPr wrap="square">
            <a:spAutoFit/>
          </a:bodyPr>
          <a:lstStyle/>
          <a:p>
            <a:pPr marL="0" lvl="1" indent="0">
              <a:buFont typeface="Arial" panose="020B0604020202020204" pitchFamily="34" charset="0"/>
              <a:buNone/>
            </a:pPr>
            <a:r>
              <a:rPr lang="en-US" sz="1800" b="1" dirty="0">
                <a:solidFill>
                  <a:schemeClr val="bg1"/>
                </a:solidFill>
              </a:rPr>
              <a:t>Technology is woven into our daily life, from smart devices at home to digital tools at work</a:t>
            </a:r>
          </a:p>
          <a:p>
            <a:pPr marL="0" lvl="1" indent="0">
              <a:buFont typeface="Arial" panose="020B0604020202020204" pitchFamily="34" charset="0"/>
              <a:buNone/>
            </a:pPr>
            <a:endParaRPr lang="en-US" sz="1800" b="1" dirty="0">
              <a:solidFill>
                <a:schemeClr val="bg1"/>
              </a:solidFill>
            </a:endParaRPr>
          </a:p>
          <a:p>
            <a:pPr marL="0" lvl="1" indent="0">
              <a:buFont typeface="Arial" panose="020B0604020202020204" pitchFamily="34" charset="0"/>
              <a:buNone/>
            </a:pPr>
            <a:r>
              <a:rPr lang="en-US" sz="1800" b="1" dirty="0">
                <a:solidFill>
                  <a:schemeClr val="bg1"/>
                </a:solidFill>
              </a:rPr>
              <a:t>Technologies are everywhere:</a:t>
            </a:r>
          </a:p>
          <a:p>
            <a:pPr marL="0" lvl="1" indent="0">
              <a:buFont typeface="Arial" panose="020B0604020202020204" pitchFamily="34" charset="0"/>
              <a:buNone/>
            </a:pPr>
            <a:r>
              <a:rPr lang="en-US" sz="1800" b="1" dirty="0">
                <a:solidFill>
                  <a:schemeClr val="bg1"/>
                </a:solidFill>
              </a:rPr>
              <a:t>Construction</a:t>
            </a:r>
          </a:p>
          <a:p>
            <a:pPr marL="0" lvl="1" indent="0">
              <a:buFont typeface="Arial" panose="020B0604020202020204" pitchFamily="34" charset="0"/>
              <a:buNone/>
            </a:pPr>
            <a:r>
              <a:rPr lang="en-US" sz="1800" b="1" dirty="0">
                <a:solidFill>
                  <a:schemeClr val="bg1"/>
                </a:solidFill>
              </a:rPr>
              <a:t>Agriculture</a:t>
            </a:r>
          </a:p>
          <a:p>
            <a:pPr marL="0" lvl="1" indent="0">
              <a:buFont typeface="Arial" panose="020B0604020202020204" pitchFamily="34" charset="0"/>
              <a:buNone/>
            </a:pPr>
            <a:r>
              <a:rPr lang="en-US" sz="1800" b="1" dirty="0">
                <a:solidFill>
                  <a:schemeClr val="bg1"/>
                </a:solidFill>
              </a:rPr>
              <a:t>Food production</a:t>
            </a:r>
          </a:p>
          <a:p>
            <a:pPr marL="0" lvl="1" indent="0">
              <a:buFont typeface="Arial" panose="020B0604020202020204" pitchFamily="34" charset="0"/>
              <a:buNone/>
            </a:pPr>
            <a:r>
              <a:rPr lang="en-US" sz="1800" b="1" dirty="0">
                <a:solidFill>
                  <a:schemeClr val="bg1"/>
                </a:solidFill>
              </a:rPr>
              <a:t>Transport</a:t>
            </a:r>
          </a:p>
          <a:p>
            <a:pPr marL="0" lvl="1" indent="0">
              <a:buFont typeface="Arial" panose="020B0604020202020204" pitchFamily="34" charset="0"/>
              <a:buNone/>
            </a:pPr>
            <a:r>
              <a:rPr lang="en-US" sz="1800" b="1" dirty="0">
                <a:solidFill>
                  <a:schemeClr val="bg1"/>
                </a:solidFill>
              </a:rPr>
              <a:t>Education</a:t>
            </a:r>
          </a:p>
          <a:p>
            <a:pPr marL="0" lvl="1" indent="0">
              <a:buFont typeface="Arial" panose="020B0604020202020204" pitchFamily="34" charset="0"/>
              <a:buNone/>
            </a:pPr>
            <a:r>
              <a:rPr lang="en-US" sz="1800" b="1" dirty="0">
                <a:solidFill>
                  <a:schemeClr val="bg1"/>
                </a:solidFill>
              </a:rPr>
              <a:t>And more…</a:t>
            </a:r>
          </a:p>
          <a:p>
            <a:pPr marL="0" lvl="1" indent="0">
              <a:buFont typeface="Arial" panose="020B0604020202020204" pitchFamily="34" charset="0"/>
              <a:buNone/>
            </a:pPr>
            <a:endParaRPr lang="en-US" sz="1800" b="1" dirty="0">
              <a:solidFill>
                <a:schemeClr val="bg1"/>
              </a:solidFill>
            </a:endParaRPr>
          </a:p>
        </p:txBody>
      </p:sp>
      <p:sp>
        <p:nvSpPr>
          <p:cNvPr id="11" name="TextBox 10">
            <a:extLst>
              <a:ext uri="{FF2B5EF4-FFF2-40B4-BE49-F238E27FC236}">
                <a16:creationId xmlns:a16="http://schemas.microsoft.com/office/drawing/2014/main" id="{578DCAC8-C033-47B2-EA1F-72A9CB9776F0}"/>
              </a:ext>
            </a:extLst>
          </p:cNvPr>
          <p:cNvSpPr txBox="1"/>
          <p:nvPr/>
        </p:nvSpPr>
        <p:spPr>
          <a:xfrm>
            <a:off x="4937760" y="863590"/>
            <a:ext cx="3972560" cy="3416320"/>
          </a:xfrm>
          <a:prstGeom prst="rect">
            <a:avLst/>
          </a:prstGeom>
          <a:noFill/>
        </p:spPr>
        <p:txBody>
          <a:bodyPr wrap="square">
            <a:spAutoFit/>
          </a:bodyPr>
          <a:lstStyle/>
          <a:p>
            <a:pPr marL="0" lvl="1" indent="0">
              <a:buFont typeface="Arial" panose="020B0604020202020204" pitchFamily="34" charset="0"/>
              <a:buNone/>
            </a:pPr>
            <a:r>
              <a:rPr lang="en-US" sz="3600" b="1" dirty="0">
                <a:solidFill>
                  <a:schemeClr val="bg1"/>
                </a:solidFill>
              </a:rPr>
              <a:t>Technologies transform </a:t>
            </a:r>
          </a:p>
          <a:p>
            <a:pPr marL="0" lvl="1" indent="0">
              <a:buFont typeface="Arial" panose="020B0604020202020204" pitchFamily="34" charset="0"/>
              <a:buNone/>
            </a:pPr>
            <a:r>
              <a:rPr lang="en-US" sz="3600" b="1" dirty="0">
                <a:solidFill>
                  <a:schemeClr val="bg1"/>
                </a:solidFill>
              </a:rPr>
              <a:t>how we </a:t>
            </a:r>
          </a:p>
          <a:p>
            <a:pPr marL="0" lvl="1" indent="0">
              <a:buFont typeface="Arial" panose="020B0604020202020204" pitchFamily="34" charset="0"/>
              <a:buNone/>
            </a:pPr>
            <a:r>
              <a:rPr lang="en-US" sz="3600" b="1" dirty="0">
                <a:solidFill>
                  <a:schemeClr val="bg1"/>
                </a:solidFill>
              </a:rPr>
              <a:t>live, </a:t>
            </a:r>
          </a:p>
          <a:p>
            <a:pPr marL="0" lvl="1" indent="0">
              <a:buFont typeface="Arial" panose="020B0604020202020204" pitchFamily="34" charset="0"/>
              <a:buNone/>
            </a:pPr>
            <a:r>
              <a:rPr lang="en-US" sz="3600" b="1" dirty="0">
                <a:solidFill>
                  <a:schemeClr val="bg1"/>
                </a:solidFill>
              </a:rPr>
              <a:t>learn, </a:t>
            </a:r>
          </a:p>
          <a:p>
            <a:pPr marL="0" lvl="1" indent="0">
              <a:buFont typeface="Arial" panose="020B0604020202020204" pitchFamily="34" charset="0"/>
              <a:buNone/>
            </a:pPr>
            <a:r>
              <a:rPr lang="en-US" sz="3600" b="1" dirty="0">
                <a:solidFill>
                  <a:schemeClr val="bg1"/>
                </a:solidFill>
              </a:rPr>
              <a:t>and work</a:t>
            </a:r>
            <a:endParaRPr lang="en-US" sz="2000" b="1" dirty="0">
              <a:solidFill>
                <a:schemeClr val="bg1"/>
              </a:solidFill>
            </a:endParaRPr>
          </a:p>
        </p:txBody>
      </p:sp>
    </p:spTree>
    <p:extLst>
      <p:ext uri="{BB962C8B-B14F-4D97-AF65-F5344CB8AC3E}">
        <p14:creationId xmlns:p14="http://schemas.microsoft.com/office/powerpoint/2010/main" val="3438179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956EAA1-DDB2-CEFB-944E-A02F4FE41EFB}"/>
              </a:ext>
            </a:extLst>
          </p:cNvPr>
          <p:cNvSpPr>
            <a:spLocks noGrp="1"/>
          </p:cNvSpPr>
          <p:nvPr>
            <p:ph type="title"/>
          </p:nvPr>
        </p:nvSpPr>
        <p:spPr>
          <a:xfrm>
            <a:off x="638809" y="1788478"/>
            <a:ext cx="7783831" cy="1208722"/>
          </a:xfrm>
        </p:spPr>
        <p:txBody>
          <a:bodyPr/>
          <a:lstStyle/>
          <a:p>
            <a:r>
              <a:rPr lang="en-US" sz="3600" dirty="0"/>
              <a:t>How people in the past </a:t>
            </a:r>
            <a:br>
              <a:rPr lang="en-US" sz="3600" dirty="0"/>
            </a:br>
            <a:r>
              <a:rPr lang="en-US" sz="3600" dirty="0"/>
              <a:t>imagined the future?</a:t>
            </a:r>
          </a:p>
        </p:txBody>
      </p:sp>
      <p:sp>
        <p:nvSpPr>
          <p:cNvPr id="8" name="TextBox 7">
            <a:extLst>
              <a:ext uri="{FF2B5EF4-FFF2-40B4-BE49-F238E27FC236}">
                <a16:creationId xmlns:a16="http://schemas.microsoft.com/office/drawing/2014/main" id="{1971F32B-02F0-AB5A-6B16-982C639727E7}"/>
              </a:ext>
            </a:extLst>
          </p:cNvPr>
          <p:cNvSpPr txBox="1"/>
          <p:nvPr/>
        </p:nvSpPr>
        <p:spPr>
          <a:xfrm>
            <a:off x="589280" y="3144520"/>
            <a:ext cx="4440639" cy="338554"/>
          </a:xfrm>
          <a:prstGeom prst="rect">
            <a:avLst/>
          </a:prstGeom>
          <a:noFill/>
        </p:spPr>
        <p:txBody>
          <a:bodyPr wrap="none" rtlCol="0">
            <a:spAutoFit/>
          </a:bodyPr>
          <a:lstStyle/>
          <a:p>
            <a:r>
              <a:rPr lang="en-US" sz="1600" b="1" dirty="0">
                <a:solidFill>
                  <a:schemeClr val="bg1"/>
                </a:solidFill>
              </a:rPr>
              <a:t>Guess the technologies in the next pictures</a:t>
            </a:r>
          </a:p>
        </p:txBody>
      </p:sp>
    </p:spTree>
    <p:extLst>
      <p:ext uri="{BB962C8B-B14F-4D97-AF65-F5344CB8AC3E}">
        <p14:creationId xmlns:p14="http://schemas.microsoft.com/office/powerpoint/2010/main" val="371011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6FC54B-9C4E-2EEC-F871-912C179B8DBE}"/>
              </a:ext>
            </a:extLst>
          </p:cNvPr>
          <p:cNvSpPr>
            <a:spLocks noGrp="1"/>
          </p:cNvSpPr>
          <p:nvPr>
            <p:ph type="body" sz="quarter" idx="22"/>
          </p:nvPr>
        </p:nvSpPr>
        <p:spPr/>
        <p:txBody>
          <a:bodyPr/>
          <a:lstStyle/>
          <a:p>
            <a:endParaRPr lang="en-US"/>
          </a:p>
        </p:txBody>
      </p:sp>
      <p:sp>
        <p:nvSpPr>
          <p:cNvPr id="3" name="Text Placeholder 2">
            <a:extLst>
              <a:ext uri="{FF2B5EF4-FFF2-40B4-BE49-F238E27FC236}">
                <a16:creationId xmlns:a16="http://schemas.microsoft.com/office/drawing/2014/main" id="{42C775A4-CA1F-4053-2D4D-91B1E7EDA65A}"/>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C82CCA1C-FE6C-85A5-843E-0ACAD3AF7B85}"/>
              </a:ext>
            </a:extLst>
          </p:cNvPr>
          <p:cNvSpPr>
            <a:spLocks noGrp="1"/>
          </p:cNvSpPr>
          <p:nvPr>
            <p:ph type="title"/>
          </p:nvPr>
        </p:nvSpPr>
        <p:spPr/>
        <p:txBody>
          <a:bodyPr/>
          <a:lstStyle/>
          <a:p>
            <a:r>
              <a:rPr lang="en-US" dirty="0"/>
              <a:t>1940s vision of Food Delivery Technology</a:t>
            </a:r>
          </a:p>
        </p:txBody>
      </p:sp>
      <p:sp>
        <p:nvSpPr>
          <p:cNvPr id="5" name="Text Placeholder 4">
            <a:extLst>
              <a:ext uri="{FF2B5EF4-FFF2-40B4-BE49-F238E27FC236}">
                <a16:creationId xmlns:a16="http://schemas.microsoft.com/office/drawing/2014/main" id="{F99CB420-240C-028D-DD35-E7FBAF519100}"/>
              </a:ext>
            </a:extLst>
          </p:cNvPr>
          <p:cNvSpPr>
            <a:spLocks noGrp="1"/>
          </p:cNvSpPr>
          <p:nvPr>
            <p:ph type="body" sz="quarter" idx="20"/>
          </p:nvPr>
        </p:nvSpPr>
        <p:spPr/>
        <p:txBody>
          <a:bodyPr/>
          <a:lstStyle/>
          <a:p>
            <a:endParaRPr lang="en-US"/>
          </a:p>
        </p:txBody>
      </p:sp>
      <p:sp>
        <p:nvSpPr>
          <p:cNvPr id="6" name="Text Placeholder 5">
            <a:extLst>
              <a:ext uri="{FF2B5EF4-FFF2-40B4-BE49-F238E27FC236}">
                <a16:creationId xmlns:a16="http://schemas.microsoft.com/office/drawing/2014/main" id="{6232D579-499A-9274-721E-3DEA7EBC3C5F}"/>
              </a:ext>
            </a:extLst>
          </p:cNvPr>
          <p:cNvSpPr>
            <a:spLocks noGrp="1"/>
          </p:cNvSpPr>
          <p:nvPr>
            <p:ph type="body" sz="quarter" idx="33"/>
          </p:nvPr>
        </p:nvSpPr>
        <p:spPr/>
        <p:txBody>
          <a:bodyPr/>
          <a:lstStyle/>
          <a:p>
            <a:endParaRPr lang="en-US"/>
          </a:p>
        </p:txBody>
      </p:sp>
      <p:sp>
        <p:nvSpPr>
          <p:cNvPr id="7" name="Text Placeholder 6">
            <a:extLst>
              <a:ext uri="{FF2B5EF4-FFF2-40B4-BE49-F238E27FC236}">
                <a16:creationId xmlns:a16="http://schemas.microsoft.com/office/drawing/2014/main" id="{3567F67A-424D-F31D-3865-1E81A5E6612C}"/>
              </a:ext>
            </a:extLst>
          </p:cNvPr>
          <p:cNvSpPr>
            <a:spLocks noGrp="1"/>
          </p:cNvSpPr>
          <p:nvPr>
            <p:ph type="body" sz="quarter" idx="37"/>
          </p:nvPr>
        </p:nvSpPr>
        <p:spPr/>
        <p:txBody>
          <a:bodyPr/>
          <a:lstStyle/>
          <a:p>
            <a:endParaRPr lang="en-US"/>
          </a:p>
        </p:txBody>
      </p:sp>
      <p:pic>
        <p:nvPicPr>
          <p:cNvPr id="2050" name="Picture 2">
            <a:extLst>
              <a:ext uri="{FF2B5EF4-FFF2-40B4-BE49-F238E27FC236}">
                <a16:creationId xmlns:a16="http://schemas.microsoft.com/office/drawing/2014/main" id="{0C3E40E2-4007-BFDD-009D-1A1F0951520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1864" y="865768"/>
            <a:ext cx="6890536" cy="3809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964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4A7C7E-38E6-29F3-19BA-42E593DB03B0}"/>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48B80010-5735-D2A1-32DC-0189680E3EBF}"/>
              </a:ext>
            </a:extLst>
          </p:cNvPr>
          <p:cNvSpPr>
            <a:spLocks noGrp="1"/>
          </p:cNvSpPr>
          <p:nvPr>
            <p:ph type="title"/>
          </p:nvPr>
        </p:nvSpPr>
        <p:spPr>
          <a:xfrm>
            <a:off x="365049" y="274638"/>
            <a:ext cx="1165301" cy="274637"/>
          </a:xfrm>
        </p:spPr>
        <p:txBody>
          <a:bodyPr/>
          <a:lstStyle/>
          <a:p>
            <a:r>
              <a:rPr lang="en-US" dirty="0"/>
              <a:t>Shopping in the future</a:t>
            </a:r>
            <a:br>
              <a:rPr lang="en-US" dirty="0"/>
            </a:br>
            <a:r>
              <a:rPr lang="en-US" dirty="0"/>
              <a:t> </a:t>
            </a:r>
            <a:br>
              <a:rPr lang="en-US" dirty="0"/>
            </a:br>
            <a:r>
              <a:rPr lang="en-US" dirty="0"/>
              <a:t>1965.</a:t>
            </a:r>
          </a:p>
        </p:txBody>
      </p:sp>
      <p:sp>
        <p:nvSpPr>
          <p:cNvPr id="7" name="Text Placeholder 6">
            <a:extLst>
              <a:ext uri="{FF2B5EF4-FFF2-40B4-BE49-F238E27FC236}">
                <a16:creationId xmlns:a16="http://schemas.microsoft.com/office/drawing/2014/main" id="{4862A02B-873E-38EA-DC40-DADE7051682A}"/>
              </a:ext>
            </a:extLst>
          </p:cNvPr>
          <p:cNvSpPr>
            <a:spLocks noGrp="1"/>
          </p:cNvSpPr>
          <p:nvPr>
            <p:ph type="body" sz="quarter" idx="37"/>
          </p:nvPr>
        </p:nvSpPr>
        <p:spPr/>
        <p:txBody>
          <a:bodyPr/>
          <a:lstStyle/>
          <a:p>
            <a:endParaRPr lang="en-US"/>
          </a:p>
        </p:txBody>
      </p:sp>
      <p:pic>
        <p:nvPicPr>
          <p:cNvPr id="7170" name="Picture 2" descr="Future Shopping">
            <a:extLst>
              <a:ext uri="{FF2B5EF4-FFF2-40B4-BE49-F238E27FC236}">
                <a16:creationId xmlns:a16="http://schemas.microsoft.com/office/drawing/2014/main" id="{3AB5FE86-86A1-2393-3BE2-0F333805D86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30350" y="0"/>
            <a:ext cx="761365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03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9AAA1EE-9372-23CC-F2BB-46F382981030}"/>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7C2D0BFB-86C1-3C15-7166-BCFD3965FB2B}"/>
              </a:ext>
            </a:extLst>
          </p:cNvPr>
          <p:cNvSpPr>
            <a:spLocks noGrp="1"/>
          </p:cNvSpPr>
          <p:nvPr>
            <p:ph type="title"/>
          </p:nvPr>
        </p:nvSpPr>
        <p:spPr>
          <a:xfrm>
            <a:off x="365049" y="274638"/>
            <a:ext cx="3042615" cy="274637"/>
          </a:xfrm>
        </p:spPr>
        <p:txBody>
          <a:bodyPr/>
          <a:lstStyle/>
          <a:p>
            <a:r>
              <a:rPr lang="en-US" dirty="0"/>
              <a:t>Self-driving car</a:t>
            </a:r>
            <a:br>
              <a:rPr lang="en-US" dirty="0"/>
            </a:br>
            <a:br>
              <a:rPr lang="en-US" dirty="0"/>
            </a:br>
            <a:r>
              <a:rPr lang="en-US" dirty="0"/>
              <a:t>1950s.</a:t>
            </a:r>
          </a:p>
        </p:txBody>
      </p:sp>
      <p:sp>
        <p:nvSpPr>
          <p:cNvPr id="7" name="Text Placeholder 6">
            <a:extLst>
              <a:ext uri="{FF2B5EF4-FFF2-40B4-BE49-F238E27FC236}">
                <a16:creationId xmlns:a16="http://schemas.microsoft.com/office/drawing/2014/main" id="{D7A7C5DC-0DDC-DE51-C254-C0AC75F51EFA}"/>
              </a:ext>
            </a:extLst>
          </p:cNvPr>
          <p:cNvSpPr>
            <a:spLocks noGrp="1"/>
          </p:cNvSpPr>
          <p:nvPr>
            <p:ph type="body" sz="quarter" idx="37"/>
          </p:nvPr>
        </p:nvSpPr>
        <p:spPr/>
        <p:txBody>
          <a:bodyPr/>
          <a:lstStyle/>
          <a:p>
            <a:endParaRPr lang="en-US"/>
          </a:p>
        </p:txBody>
      </p:sp>
      <p:pic>
        <p:nvPicPr>
          <p:cNvPr id="8194" name="Picture 2" descr="Self Driving Cars Illustration">
            <a:extLst>
              <a:ext uri="{FF2B5EF4-FFF2-40B4-BE49-F238E27FC236}">
                <a16:creationId xmlns:a16="http://schemas.microsoft.com/office/drawing/2014/main" id="{2A336147-5C0E-2D0C-9327-D3CB8B8316A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625" y="0"/>
            <a:ext cx="5286375" cy="51435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elf Driving Car Retro Futurism Art">
            <a:extLst>
              <a:ext uri="{FF2B5EF4-FFF2-40B4-BE49-F238E27FC236}">
                <a16:creationId xmlns:a16="http://schemas.microsoft.com/office/drawing/2014/main" id="{47957830-F985-2641-067F-EFBDC3383B86}"/>
              </a:ext>
            </a:extLst>
          </p:cNvPr>
          <p:cNvPicPr>
            <a:picLocks noChangeAspect="1" noChangeArrowheads="1"/>
          </p:cNvPicPr>
          <p:nvPr/>
        </p:nvPicPr>
        <p:blipFill rotWithShape="1">
          <a:blip r:embed="rId4" cstate="hqprint">
            <a:extLst>
              <a:ext uri="{28A0092B-C50C-407E-A947-70E740481C1C}">
                <a14:useLocalDpi xmlns:a14="http://schemas.microsoft.com/office/drawing/2010/main"/>
              </a:ext>
            </a:extLst>
          </a:blip>
          <a:srcRect/>
          <a:stretch/>
        </p:blipFill>
        <p:spPr bwMode="auto">
          <a:xfrm>
            <a:off x="350610" y="1600798"/>
            <a:ext cx="3349257" cy="2952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223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id="{73AE9269-8F98-9B7E-942E-A289FCBDA7FD}"/>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174F17AC-1BB5-10AA-9133-75B16806CE25}"/>
              </a:ext>
            </a:extLst>
          </p:cNvPr>
          <p:cNvSpPr>
            <a:spLocks noGrp="1"/>
          </p:cNvSpPr>
          <p:nvPr>
            <p:ph type="title"/>
          </p:nvPr>
        </p:nvSpPr>
        <p:spPr>
          <a:xfrm>
            <a:off x="365125" y="274638"/>
            <a:ext cx="1821815" cy="274637"/>
          </a:xfrm>
        </p:spPr>
        <p:txBody>
          <a:bodyPr/>
          <a:lstStyle/>
          <a:p>
            <a:r>
              <a:rPr lang="en-US" dirty="0"/>
              <a:t>Air travel over Paris in the year 2000 as people leave the opera</a:t>
            </a:r>
            <a:br>
              <a:rPr lang="en-US" dirty="0"/>
            </a:br>
            <a:br>
              <a:rPr lang="en-US" dirty="0"/>
            </a:br>
            <a:r>
              <a:rPr lang="en-US" dirty="0"/>
              <a:t>Albert Robida</a:t>
            </a:r>
            <a:br>
              <a:rPr lang="en-US" dirty="0"/>
            </a:br>
            <a:br>
              <a:rPr lang="en-US" dirty="0"/>
            </a:br>
            <a:r>
              <a:rPr lang="en-US" dirty="0"/>
              <a:t>1882.</a:t>
            </a:r>
          </a:p>
        </p:txBody>
      </p:sp>
      <p:sp>
        <p:nvSpPr>
          <p:cNvPr id="17" name="Text Placeholder 16">
            <a:extLst>
              <a:ext uri="{FF2B5EF4-FFF2-40B4-BE49-F238E27FC236}">
                <a16:creationId xmlns:a16="http://schemas.microsoft.com/office/drawing/2014/main" id="{D1DBF3B8-9A31-645E-F830-D877A63E26CD}"/>
              </a:ext>
            </a:extLst>
          </p:cNvPr>
          <p:cNvSpPr>
            <a:spLocks noGrp="1"/>
          </p:cNvSpPr>
          <p:nvPr>
            <p:ph type="body" sz="quarter" idx="37"/>
          </p:nvPr>
        </p:nvSpPr>
        <p:spPr/>
        <p:txBody>
          <a:bodyPr/>
          <a:lstStyle/>
          <a:p>
            <a:endParaRPr lang="en-US"/>
          </a:p>
        </p:txBody>
      </p:sp>
      <p:pic>
        <p:nvPicPr>
          <p:cNvPr id="6146" name="Picture 2" descr="Retrofuturism Air Travel Over Paris In Year 2000">
            <a:extLst>
              <a:ext uri="{FF2B5EF4-FFF2-40B4-BE49-F238E27FC236}">
                <a16:creationId xmlns:a16="http://schemas.microsoft.com/office/drawing/2014/main" id="{4F828E52-0A2F-6300-F84A-C9B8A93CF060}"/>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2324100" y="0"/>
            <a:ext cx="68199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964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7E6641-FE23-B3D3-EE6C-D65C073C1339}"/>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CD81B2A3-2A14-6FF5-D785-2D6EF5C7DFA6}"/>
              </a:ext>
            </a:extLst>
          </p:cNvPr>
          <p:cNvSpPr>
            <a:spLocks noGrp="1"/>
          </p:cNvSpPr>
          <p:nvPr>
            <p:ph type="title"/>
          </p:nvPr>
        </p:nvSpPr>
        <p:spPr/>
        <p:txBody>
          <a:bodyPr/>
          <a:lstStyle/>
          <a:p>
            <a:r>
              <a:rPr lang="en-US" dirty="0"/>
              <a:t>Home </a:t>
            </a:r>
            <a:br>
              <a:rPr lang="en-US" dirty="0"/>
            </a:br>
            <a:r>
              <a:rPr lang="en-US" dirty="0"/>
              <a:t>shopping in </a:t>
            </a:r>
            <a:br>
              <a:rPr lang="en-US" dirty="0"/>
            </a:br>
            <a:r>
              <a:rPr lang="en-US" dirty="0"/>
              <a:t>1940s.</a:t>
            </a:r>
          </a:p>
        </p:txBody>
      </p:sp>
      <p:sp>
        <p:nvSpPr>
          <p:cNvPr id="7" name="Text Placeholder 6">
            <a:extLst>
              <a:ext uri="{FF2B5EF4-FFF2-40B4-BE49-F238E27FC236}">
                <a16:creationId xmlns:a16="http://schemas.microsoft.com/office/drawing/2014/main" id="{E8E785F1-E100-4D55-6803-944D6CC4A0E9}"/>
              </a:ext>
            </a:extLst>
          </p:cNvPr>
          <p:cNvSpPr>
            <a:spLocks noGrp="1"/>
          </p:cNvSpPr>
          <p:nvPr>
            <p:ph type="body" sz="quarter" idx="37"/>
          </p:nvPr>
        </p:nvSpPr>
        <p:spPr/>
        <p:txBody>
          <a:bodyPr/>
          <a:lstStyle/>
          <a:p>
            <a:endParaRPr lang="en-US"/>
          </a:p>
        </p:txBody>
      </p:sp>
      <p:pic>
        <p:nvPicPr>
          <p:cNvPr id="17410" name="Picture 2">
            <a:extLst>
              <a:ext uri="{FF2B5EF4-FFF2-40B4-BE49-F238E27FC236}">
                <a16:creationId xmlns:a16="http://schemas.microsoft.com/office/drawing/2014/main" id="{8363596C-05E6-6233-BEAB-19DE8B6F19F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025189" y="0"/>
            <a:ext cx="7215331"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95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F9F552-A312-10A2-E6AF-3D65071EC7D3}"/>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58E003FB-989B-F956-0BD1-D6020D1E86A2}"/>
              </a:ext>
            </a:extLst>
          </p:cNvPr>
          <p:cNvSpPr>
            <a:spLocks noGrp="1"/>
          </p:cNvSpPr>
          <p:nvPr>
            <p:ph type="title"/>
          </p:nvPr>
        </p:nvSpPr>
        <p:spPr>
          <a:xfrm>
            <a:off x="365049" y="274638"/>
            <a:ext cx="2938983" cy="274637"/>
          </a:xfrm>
        </p:spPr>
        <p:txBody>
          <a:bodyPr/>
          <a:lstStyle/>
          <a:p>
            <a:r>
              <a:rPr lang="en-US" dirty="0"/>
              <a:t>Centrifugal force rejuvenation or a reverse-aging process. </a:t>
            </a:r>
            <a:br>
              <a:rPr lang="en-US" dirty="0"/>
            </a:br>
            <a:br>
              <a:rPr lang="en-US" dirty="0"/>
            </a:br>
            <a:r>
              <a:rPr lang="en-US" dirty="0"/>
              <a:t>1935.</a:t>
            </a:r>
          </a:p>
        </p:txBody>
      </p:sp>
      <p:sp>
        <p:nvSpPr>
          <p:cNvPr id="7" name="Text Placeholder 6">
            <a:extLst>
              <a:ext uri="{FF2B5EF4-FFF2-40B4-BE49-F238E27FC236}">
                <a16:creationId xmlns:a16="http://schemas.microsoft.com/office/drawing/2014/main" id="{9927A709-9455-A99D-B7FE-3AFEE99784D7}"/>
              </a:ext>
            </a:extLst>
          </p:cNvPr>
          <p:cNvSpPr>
            <a:spLocks noGrp="1"/>
          </p:cNvSpPr>
          <p:nvPr>
            <p:ph type="body" sz="quarter" idx="37"/>
          </p:nvPr>
        </p:nvSpPr>
        <p:spPr/>
        <p:txBody>
          <a:bodyPr/>
          <a:lstStyle/>
          <a:p>
            <a:endParaRPr lang="en-US"/>
          </a:p>
        </p:txBody>
      </p:sp>
      <p:pic>
        <p:nvPicPr>
          <p:cNvPr id="5122" name="Picture 2" descr="Painting Of Retrofuturism Reverse Aging Process">
            <a:extLst>
              <a:ext uri="{FF2B5EF4-FFF2-40B4-BE49-F238E27FC236}">
                <a16:creationId xmlns:a16="http://schemas.microsoft.com/office/drawing/2014/main" id="{7D336A90-D114-9053-3331-05751FD3181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52813" y="0"/>
            <a:ext cx="5691187"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43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E89ABD-A663-D4A0-35B5-256541C83BC5}"/>
              </a:ext>
            </a:extLst>
          </p:cNvPr>
          <p:cNvSpPr>
            <a:spLocks noGrp="1"/>
          </p:cNvSpPr>
          <p:nvPr>
            <p:ph type="body" sz="quarter" idx="22"/>
          </p:nvPr>
        </p:nvSpPr>
        <p:spPr/>
        <p:txBody>
          <a:bodyPr/>
          <a:lstStyle/>
          <a:p>
            <a:endParaRPr lang="en-US"/>
          </a:p>
        </p:txBody>
      </p:sp>
      <p:sp>
        <p:nvSpPr>
          <p:cNvPr id="3" name="Text Placeholder 2">
            <a:extLst>
              <a:ext uri="{FF2B5EF4-FFF2-40B4-BE49-F238E27FC236}">
                <a16:creationId xmlns:a16="http://schemas.microsoft.com/office/drawing/2014/main" id="{4B8D522D-5CC3-7DA9-6F2C-CBAA8AFC8D15}"/>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6F68B6DB-8638-EDC0-19B1-A2A1961690DE}"/>
              </a:ext>
            </a:extLst>
          </p:cNvPr>
          <p:cNvSpPr>
            <a:spLocks noGrp="1"/>
          </p:cNvSpPr>
          <p:nvPr>
            <p:ph type="title"/>
          </p:nvPr>
        </p:nvSpPr>
        <p:spPr/>
        <p:txBody>
          <a:bodyPr/>
          <a:lstStyle/>
          <a:p>
            <a:r>
              <a:rPr lang="en-US" dirty="0"/>
              <a:t>A futuristic limo with butterfly doors</a:t>
            </a:r>
          </a:p>
        </p:txBody>
      </p:sp>
      <p:sp>
        <p:nvSpPr>
          <p:cNvPr id="5" name="Text Placeholder 4">
            <a:extLst>
              <a:ext uri="{FF2B5EF4-FFF2-40B4-BE49-F238E27FC236}">
                <a16:creationId xmlns:a16="http://schemas.microsoft.com/office/drawing/2014/main" id="{F685AA83-FCB5-66F0-87D1-EE55E399BFA8}"/>
              </a:ext>
            </a:extLst>
          </p:cNvPr>
          <p:cNvSpPr>
            <a:spLocks noGrp="1"/>
          </p:cNvSpPr>
          <p:nvPr>
            <p:ph type="body" sz="quarter" idx="20"/>
          </p:nvPr>
        </p:nvSpPr>
        <p:spPr/>
        <p:txBody>
          <a:bodyPr/>
          <a:lstStyle/>
          <a:p>
            <a:endParaRPr lang="en-US"/>
          </a:p>
        </p:txBody>
      </p:sp>
      <p:sp>
        <p:nvSpPr>
          <p:cNvPr id="6" name="Text Placeholder 5">
            <a:extLst>
              <a:ext uri="{FF2B5EF4-FFF2-40B4-BE49-F238E27FC236}">
                <a16:creationId xmlns:a16="http://schemas.microsoft.com/office/drawing/2014/main" id="{91A0CB97-9BFF-32BB-52A6-7000454E8358}"/>
              </a:ext>
            </a:extLst>
          </p:cNvPr>
          <p:cNvSpPr>
            <a:spLocks noGrp="1"/>
          </p:cNvSpPr>
          <p:nvPr>
            <p:ph type="body" sz="quarter" idx="33"/>
          </p:nvPr>
        </p:nvSpPr>
        <p:spPr/>
        <p:txBody>
          <a:bodyPr/>
          <a:lstStyle/>
          <a:p>
            <a:endParaRPr lang="en-US"/>
          </a:p>
        </p:txBody>
      </p:sp>
      <p:sp>
        <p:nvSpPr>
          <p:cNvPr id="7" name="Text Placeholder 6">
            <a:extLst>
              <a:ext uri="{FF2B5EF4-FFF2-40B4-BE49-F238E27FC236}">
                <a16:creationId xmlns:a16="http://schemas.microsoft.com/office/drawing/2014/main" id="{F6FED053-5C99-158E-1091-500AB725C7F6}"/>
              </a:ext>
            </a:extLst>
          </p:cNvPr>
          <p:cNvSpPr>
            <a:spLocks noGrp="1"/>
          </p:cNvSpPr>
          <p:nvPr>
            <p:ph type="body" sz="quarter" idx="37"/>
          </p:nvPr>
        </p:nvSpPr>
        <p:spPr/>
        <p:txBody>
          <a:bodyPr/>
          <a:lstStyle/>
          <a:p>
            <a:endParaRPr lang="en-US"/>
          </a:p>
        </p:txBody>
      </p:sp>
      <p:pic>
        <p:nvPicPr>
          <p:cNvPr id="9218" name="Picture 2" descr="Car Concept Drawing">
            <a:extLst>
              <a:ext uri="{FF2B5EF4-FFF2-40B4-BE49-F238E27FC236}">
                <a16:creationId xmlns:a16="http://schemas.microsoft.com/office/drawing/2014/main" id="{8DE86CBE-3792-1481-3226-8491A4B2258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0209" y="661801"/>
            <a:ext cx="8235951" cy="408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372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FFEF154-B761-7D81-E5BD-AE1FAFCDF517}"/>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47B3DD14-3349-4CA7-E49F-5361F9F0CF65}"/>
              </a:ext>
            </a:extLst>
          </p:cNvPr>
          <p:cNvSpPr>
            <a:spLocks noGrp="1"/>
          </p:cNvSpPr>
          <p:nvPr>
            <p:ph type="title"/>
          </p:nvPr>
        </p:nvSpPr>
        <p:spPr>
          <a:xfrm>
            <a:off x="365049" y="274638"/>
            <a:ext cx="1357071" cy="274637"/>
          </a:xfrm>
        </p:spPr>
        <p:txBody>
          <a:bodyPr/>
          <a:lstStyle/>
          <a:p>
            <a:r>
              <a:rPr lang="en-US" dirty="0"/>
              <a:t>An underwater home</a:t>
            </a:r>
            <a:br>
              <a:rPr lang="en-US" dirty="0"/>
            </a:br>
            <a:br>
              <a:rPr lang="en-US" dirty="0"/>
            </a:br>
            <a:r>
              <a:rPr lang="en-US" dirty="0"/>
              <a:t>Artwork: Charles </a:t>
            </a:r>
            <a:r>
              <a:rPr lang="en-US" dirty="0" err="1"/>
              <a:t>Schridde</a:t>
            </a:r>
            <a:br>
              <a:rPr lang="en-US" dirty="0"/>
            </a:br>
            <a:br>
              <a:rPr lang="en-US" dirty="0"/>
            </a:br>
            <a:r>
              <a:rPr lang="en-US" dirty="0"/>
              <a:t>1961–63.</a:t>
            </a:r>
          </a:p>
        </p:txBody>
      </p:sp>
      <p:sp>
        <p:nvSpPr>
          <p:cNvPr id="7" name="Text Placeholder 6">
            <a:extLst>
              <a:ext uri="{FF2B5EF4-FFF2-40B4-BE49-F238E27FC236}">
                <a16:creationId xmlns:a16="http://schemas.microsoft.com/office/drawing/2014/main" id="{E3D32883-2B80-776F-FB4B-94B7DDA063C9}"/>
              </a:ext>
            </a:extLst>
          </p:cNvPr>
          <p:cNvSpPr>
            <a:spLocks noGrp="1"/>
          </p:cNvSpPr>
          <p:nvPr>
            <p:ph type="body" sz="quarter" idx="37"/>
          </p:nvPr>
        </p:nvSpPr>
        <p:spPr/>
        <p:txBody>
          <a:bodyPr/>
          <a:lstStyle/>
          <a:p>
            <a:endParaRPr lang="en-US"/>
          </a:p>
        </p:txBody>
      </p:sp>
      <p:pic>
        <p:nvPicPr>
          <p:cNvPr id="11266" name="Picture 2" descr="Retrofuturism Underwater Home">
            <a:extLst>
              <a:ext uri="{FF2B5EF4-FFF2-40B4-BE49-F238E27FC236}">
                <a16:creationId xmlns:a16="http://schemas.microsoft.com/office/drawing/2014/main" id="{A46CF64F-D8A6-75D1-7120-17187957B358}"/>
              </a:ext>
            </a:extLst>
          </p:cNvPr>
          <p:cNvPicPr>
            <a:picLocks noChangeAspect="1" noChangeArrowheads="1"/>
          </p:cNvPicPr>
          <p:nvPr/>
        </p:nvPicPr>
        <p:blipFill rotWithShape="1">
          <a:blip r:embed="rId3" cstate="hqprint">
            <a:extLst>
              <a:ext uri="{28A0092B-C50C-407E-A947-70E740481C1C}">
                <a14:useLocalDpi xmlns:a14="http://schemas.microsoft.com/office/drawing/2010/main"/>
              </a:ext>
            </a:extLst>
          </a:blip>
          <a:srcRect/>
          <a:stretch/>
        </p:blipFill>
        <p:spPr bwMode="auto">
          <a:xfrm>
            <a:off x="1798320" y="0"/>
            <a:ext cx="734568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635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B9B40E-1F9E-8B56-9301-5232F393F10A}"/>
              </a:ext>
            </a:extLst>
          </p:cNvPr>
          <p:cNvSpPr>
            <a:spLocks noGrp="1"/>
          </p:cNvSpPr>
          <p:nvPr>
            <p:ph type="body" sz="quarter" idx="25"/>
          </p:nvPr>
        </p:nvSpPr>
        <p:spPr/>
        <p:txBody>
          <a:bodyPr/>
          <a:lstStyle/>
          <a:p>
            <a:endParaRPr lang="en-US"/>
          </a:p>
        </p:txBody>
      </p:sp>
      <p:sp>
        <p:nvSpPr>
          <p:cNvPr id="4" name="Title 3">
            <a:extLst>
              <a:ext uri="{FF2B5EF4-FFF2-40B4-BE49-F238E27FC236}">
                <a16:creationId xmlns:a16="http://schemas.microsoft.com/office/drawing/2014/main" id="{4F3B6B3A-F26F-BBC4-4544-C4EAB56AFC44}"/>
              </a:ext>
            </a:extLst>
          </p:cNvPr>
          <p:cNvSpPr>
            <a:spLocks noGrp="1"/>
          </p:cNvSpPr>
          <p:nvPr>
            <p:ph type="title"/>
          </p:nvPr>
        </p:nvSpPr>
        <p:spPr/>
        <p:txBody>
          <a:bodyPr/>
          <a:lstStyle/>
          <a:p>
            <a:r>
              <a:rPr lang="en-US" dirty="0"/>
              <a:t>VR</a:t>
            </a:r>
            <a:br>
              <a:rPr lang="en-US" dirty="0"/>
            </a:br>
            <a:br>
              <a:rPr lang="en-US" dirty="0"/>
            </a:br>
            <a:r>
              <a:rPr lang="en-US" dirty="0"/>
              <a:t>1989</a:t>
            </a:r>
          </a:p>
        </p:txBody>
      </p:sp>
      <p:sp>
        <p:nvSpPr>
          <p:cNvPr id="7" name="Text Placeholder 6">
            <a:extLst>
              <a:ext uri="{FF2B5EF4-FFF2-40B4-BE49-F238E27FC236}">
                <a16:creationId xmlns:a16="http://schemas.microsoft.com/office/drawing/2014/main" id="{F2753A69-EC7E-6CBF-7E12-5914A4648831}"/>
              </a:ext>
            </a:extLst>
          </p:cNvPr>
          <p:cNvSpPr>
            <a:spLocks noGrp="1"/>
          </p:cNvSpPr>
          <p:nvPr>
            <p:ph type="body" sz="quarter" idx="37"/>
          </p:nvPr>
        </p:nvSpPr>
        <p:spPr/>
        <p:txBody>
          <a:bodyPr/>
          <a:lstStyle/>
          <a:p>
            <a:endParaRPr lang="en-US"/>
          </a:p>
        </p:txBody>
      </p:sp>
      <p:pic>
        <p:nvPicPr>
          <p:cNvPr id="14338" name="Picture 2">
            <a:extLst>
              <a:ext uri="{FF2B5EF4-FFF2-40B4-BE49-F238E27FC236}">
                <a16:creationId xmlns:a16="http://schemas.microsoft.com/office/drawing/2014/main" id="{CD689819-4AD5-1465-5ED7-2D2BBF0EA15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88640" y="-8548"/>
            <a:ext cx="5166360" cy="5152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71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8C7DB5-D037-3C94-4E09-89F929B8E737}"/>
              </a:ext>
            </a:extLst>
          </p:cNvPr>
          <p:cNvSpPr>
            <a:spLocks noGrp="1"/>
          </p:cNvSpPr>
          <p:nvPr>
            <p:ph type="title"/>
          </p:nvPr>
        </p:nvSpPr>
        <p:spPr>
          <a:xfrm>
            <a:off x="365049" y="274638"/>
            <a:ext cx="5267655" cy="274637"/>
          </a:xfrm>
        </p:spPr>
        <p:txBody>
          <a:bodyPr/>
          <a:lstStyle/>
          <a:p>
            <a:r>
              <a:rPr lang="en-US" dirty="0"/>
              <a:t>The half-mile-high pleasure tower </a:t>
            </a:r>
            <a:br>
              <a:rPr lang="en-US" dirty="0"/>
            </a:br>
            <a:r>
              <a:rPr lang="en-US" dirty="0"/>
              <a:t>with a restaurant and a 500-car garage. 1933</a:t>
            </a:r>
            <a:br>
              <a:rPr lang="en-US" dirty="0"/>
            </a:br>
            <a:br>
              <a:rPr lang="en-US" dirty="0"/>
            </a:br>
            <a:br>
              <a:rPr lang="en-US" dirty="0"/>
            </a:br>
            <a:r>
              <a:rPr lang="en-US" dirty="0"/>
              <a:t>The city of the future from 1930s</a:t>
            </a:r>
            <a:br>
              <a:rPr lang="en-US" dirty="0"/>
            </a:br>
            <a:br>
              <a:rPr lang="en-US" dirty="0"/>
            </a:br>
            <a:endParaRPr lang="en-US" dirty="0"/>
          </a:p>
        </p:txBody>
      </p:sp>
      <p:pic>
        <p:nvPicPr>
          <p:cNvPr id="12290" name="Picture 2" descr="Pleasure Tower">
            <a:extLst>
              <a:ext uri="{FF2B5EF4-FFF2-40B4-BE49-F238E27FC236}">
                <a16:creationId xmlns:a16="http://schemas.microsoft.com/office/drawing/2014/main" id="{053A50F6-C4A7-FC64-6347-E9572610A44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840413" y="0"/>
            <a:ext cx="3303587" cy="5143500"/>
          </a:xfrm>
          <a:prstGeom prst="rect">
            <a:avLst/>
          </a:prstGeom>
          <a:noFill/>
          <a:extLst>
            <a:ext uri="{909E8E84-426E-40DD-AFC4-6F175D3DCCD1}">
              <a14:hiddenFill xmlns:a14="http://schemas.microsoft.com/office/drawing/2010/main">
                <a:solidFill>
                  <a:srgbClr val="FFFFFF"/>
                </a:solidFill>
              </a14:hiddenFill>
            </a:ext>
          </a:extLst>
        </p:spPr>
      </p:pic>
      <p:pic>
        <p:nvPicPr>
          <p:cNvPr id="13314" name="Picture 2" descr="City Of The Future">
            <a:extLst>
              <a:ext uri="{FF2B5EF4-FFF2-40B4-BE49-F238E27FC236}">
                <a16:creationId xmlns:a16="http://schemas.microsoft.com/office/drawing/2014/main" id="{B2B7A68A-1D48-8BC6-7762-B6A4A77D1668}"/>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65049" y="1638300"/>
            <a:ext cx="2854960" cy="214122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interestingasfuck - Soviet vision of the future in the 1930s">
            <a:extLst>
              <a:ext uri="{FF2B5EF4-FFF2-40B4-BE49-F238E27FC236}">
                <a16:creationId xmlns:a16="http://schemas.microsoft.com/office/drawing/2014/main" id="{7AE4E0A0-EB74-2CE5-8FD8-34BD65B4855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372917" y="1638300"/>
            <a:ext cx="2352446" cy="2940558"/>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524B05C8-69B8-EDD7-8E55-96ED4BB43EF8}"/>
              </a:ext>
            </a:extLst>
          </p:cNvPr>
          <p:cNvGrpSpPr/>
          <p:nvPr/>
        </p:nvGrpSpPr>
        <p:grpSpPr>
          <a:xfrm>
            <a:off x="3494460" y="132999"/>
            <a:ext cx="3449983" cy="4874962"/>
            <a:chOff x="3494460" y="132999"/>
            <a:chExt cx="3449983" cy="4874962"/>
          </a:xfrm>
        </p:grpSpPr>
        <p:sp>
          <p:nvSpPr>
            <p:cNvPr id="3" name="Rectangle 2">
              <a:extLst>
                <a:ext uri="{FF2B5EF4-FFF2-40B4-BE49-F238E27FC236}">
                  <a16:creationId xmlns:a16="http://schemas.microsoft.com/office/drawing/2014/main" id="{995B3657-BC86-9129-E639-D8051238123E}"/>
                </a:ext>
              </a:extLst>
            </p:cNvPr>
            <p:cNvSpPr/>
            <p:nvPr/>
          </p:nvSpPr>
          <p:spPr>
            <a:xfrm>
              <a:off x="3690290" y="135539"/>
              <a:ext cx="3058321" cy="4872422"/>
            </a:xfrm>
            <a:custGeom>
              <a:avLst/>
              <a:gdLst>
                <a:gd name="connsiteX0" fmla="*/ 0 w 681088"/>
                <a:gd name="connsiteY0" fmla="*/ 0 h 1752381"/>
                <a:gd name="connsiteX1" fmla="*/ 681088 w 681088"/>
                <a:gd name="connsiteY1" fmla="*/ 0 h 1752381"/>
                <a:gd name="connsiteX2" fmla="*/ 681088 w 681088"/>
                <a:gd name="connsiteY2" fmla="*/ 1752381 h 1752381"/>
                <a:gd name="connsiteX3" fmla="*/ 0 w 681088"/>
                <a:gd name="connsiteY3" fmla="*/ 1752381 h 1752381"/>
                <a:gd name="connsiteX4" fmla="*/ 0 w 681088"/>
                <a:gd name="connsiteY4" fmla="*/ 0 h 1752381"/>
                <a:gd name="connsiteX0" fmla="*/ 0 w 681088"/>
                <a:gd name="connsiteY0" fmla="*/ 0 h 1752381"/>
                <a:gd name="connsiteX1" fmla="*/ 482968 w 681088"/>
                <a:gd name="connsiteY1" fmla="*/ 0 h 1752381"/>
                <a:gd name="connsiteX2" fmla="*/ 681088 w 681088"/>
                <a:gd name="connsiteY2" fmla="*/ 1752381 h 1752381"/>
                <a:gd name="connsiteX3" fmla="*/ 0 w 681088"/>
                <a:gd name="connsiteY3" fmla="*/ 1752381 h 1752381"/>
                <a:gd name="connsiteX4" fmla="*/ 0 w 681088"/>
                <a:gd name="connsiteY4" fmla="*/ 0 h 1752381"/>
                <a:gd name="connsiteX0" fmla="*/ 157480 w 681088"/>
                <a:gd name="connsiteY0" fmla="*/ 10160 h 1752381"/>
                <a:gd name="connsiteX1" fmla="*/ 482968 w 681088"/>
                <a:gd name="connsiteY1" fmla="*/ 0 h 1752381"/>
                <a:gd name="connsiteX2" fmla="*/ 681088 w 681088"/>
                <a:gd name="connsiteY2" fmla="*/ 1752381 h 1752381"/>
                <a:gd name="connsiteX3" fmla="*/ 0 w 681088"/>
                <a:gd name="connsiteY3" fmla="*/ 1752381 h 1752381"/>
                <a:gd name="connsiteX4" fmla="*/ 157480 w 681088"/>
                <a:gd name="connsiteY4" fmla="*/ 10160 h 1752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1088" h="1752381">
                  <a:moveTo>
                    <a:pt x="157480" y="10160"/>
                  </a:moveTo>
                  <a:lnTo>
                    <a:pt x="482968" y="0"/>
                  </a:lnTo>
                  <a:lnTo>
                    <a:pt x="681088" y="1752381"/>
                  </a:lnTo>
                  <a:lnTo>
                    <a:pt x="0" y="1752381"/>
                  </a:lnTo>
                  <a:lnTo>
                    <a:pt x="157480" y="10160"/>
                  </a:lnTo>
                  <a:close/>
                </a:path>
              </a:pathLst>
            </a:cu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dirty="0"/>
            </a:p>
          </p:txBody>
        </p:sp>
        <p:pic>
          <p:nvPicPr>
            <p:cNvPr id="1030" name="Picture 6" descr="Burj Khalifa Tower transparent PNG - StickPNG">
              <a:extLst>
                <a:ext uri="{FF2B5EF4-FFF2-40B4-BE49-F238E27FC236}">
                  <a16:creationId xmlns:a16="http://schemas.microsoft.com/office/drawing/2014/main" id="{AE468A05-479A-BC94-EE9B-F34486D8DC17}"/>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2266" b="99141" l="4239" r="95109">
                          <a14:foregroundMark x1="46957" y1="41250" x2="51848" y2="25469"/>
                          <a14:foregroundMark x1="47717" y1="35391" x2="49891" y2="26563"/>
                          <a14:foregroundMark x1="47826" y1="32969" x2="48261" y2="25469"/>
                          <a14:foregroundMark x1="57391" y1="36563" x2="56739" y2="28516"/>
                          <a14:foregroundMark x1="54457" y1="24922" x2="53261" y2="35703"/>
                          <a14:foregroundMark x1="53261" y1="35703" x2="52717" y2="9297"/>
                          <a14:foregroundMark x1="52717" y1="9297" x2="54239" y2="21406"/>
                          <a14:foregroundMark x1="54239" y1="21406" x2="54239" y2="21406"/>
                          <a14:foregroundMark x1="53370" y1="7031" x2="52717" y2="2266"/>
                          <a14:foregroundMark x1="14674" y1="91719" x2="46196" y2="94766"/>
                          <a14:foregroundMark x1="46196" y1="94766" x2="75435" y2="94141"/>
                          <a14:foregroundMark x1="75435" y1="94141" x2="51413" y2="93047"/>
                          <a14:foregroundMark x1="51413" y1="93047" x2="77500" y2="94688"/>
                          <a14:foregroundMark x1="10217" y1="90156" x2="95217" y2="97969"/>
                          <a14:foregroundMark x1="17283" y1="99141" x2="4239" y2="98984"/>
                          <a14:foregroundMark x1="46087" y1="43125" x2="46848" y2="41406"/>
                          <a14:foregroundMark x1="46196" y1="43438" x2="46848" y2="36328"/>
                        </a14:backgroundRemoval>
                      </a14:imgEffect>
                    </a14:imgLayer>
                  </a14:imgProps>
                </a:ext>
                <a:ext uri="{28A0092B-C50C-407E-A947-70E740481C1C}">
                  <a14:useLocalDpi xmlns:a14="http://schemas.microsoft.com/office/drawing/2010/main"/>
                </a:ext>
              </a:extLst>
            </a:blip>
            <a:srcRect/>
            <a:stretch>
              <a:fillRect/>
            </a:stretch>
          </p:blipFill>
          <p:spPr bwMode="auto">
            <a:xfrm>
              <a:off x="3494460" y="132999"/>
              <a:ext cx="3449983" cy="4799463"/>
            </a:xfrm>
            <a:prstGeom prst="rect">
              <a:avLst/>
            </a:prstGeom>
            <a:noFill/>
            <a:extLst>
              <a:ext uri="{909E8E84-426E-40DD-AFC4-6F175D3DCCD1}">
                <a14:hiddenFill xmlns:a14="http://schemas.microsoft.com/office/drawing/2010/main">
                  <a:solidFill>
                    <a:srgbClr val="FFFFFF"/>
                  </a:solidFill>
                </a14:hiddenFill>
              </a:ext>
            </a:extLst>
          </p:spPr>
        </p:pic>
      </p:grpSp>
      <p:sp>
        <p:nvSpPr>
          <p:cNvPr id="10" name="Rectangle 9">
            <a:extLst>
              <a:ext uri="{FF2B5EF4-FFF2-40B4-BE49-F238E27FC236}">
                <a16:creationId xmlns:a16="http://schemas.microsoft.com/office/drawing/2014/main" id="{D2AE5771-C2EA-0833-BBF4-F48B0B570CAB}"/>
              </a:ext>
            </a:extLst>
          </p:cNvPr>
          <p:cNvSpPr/>
          <p:nvPr/>
        </p:nvSpPr>
        <p:spPr>
          <a:xfrm>
            <a:off x="2951768" y="2571751"/>
            <a:ext cx="1813584" cy="486410"/>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t>Half-mile = 805 meters</a:t>
            </a:r>
          </a:p>
          <a:p>
            <a:pPr algn="ctr"/>
            <a:r>
              <a:rPr lang="en-US" sz="1000" b="1" dirty="0"/>
              <a:t>Burj Khalifa = 829 meters</a:t>
            </a:r>
          </a:p>
        </p:txBody>
      </p:sp>
      <p:sp>
        <p:nvSpPr>
          <p:cNvPr id="7" name="Rectangle 6">
            <a:extLst>
              <a:ext uri="{FF2B5EF4-FFF2-40B4-BE49-F238E27FC236}">
                <a16:creationId xmlns:a16="http://schemas.microsoft.com/office/drawing/2014/main" id="{4867892E-DC4D-C178-41EA-1DF82FDB10CA}"/>
              </a:ext>
            </a:extLst>
          </p:cNvPr>
          <p:cNvSpPr/>
          <p:nvPr/>
        </p:nvSpPr>
        <p:spPr>
          <a:xfrm>
            <a:off x="3245094" y="3920077"/>
            <a:ext cx="1520257" cy="377189"/>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b="1" dirty="0"/>
              <a:t>3,000 parking spaces</a:t>
            </a:r>
          </a:p>
          <a:p>
            <a:pPr algn="ctr"/>
            <a:r>
              <a:rPr lang="en-US" sz="1000" b="1" dirty="0"/>
              <a:t>10+ restaurants</a:t>
            </a:r>
          </a:p>
        </p:txBody>
      </p:sp>
      <p:sp>
        <p:nvSpPr>
          <p:cNvPr id="8" name="Rectangle 7">
            <a:extLst>
              <a:ext uri="{FF2B5EF4-FFF2-40B4-BE49-F238E27FC236}">
                <a16:creationId xmlns:a16="http://schemas.microsoft.com/office/drawing/2014/main" id="{361103E7-D857-3B60-9D67-8EBBAB85A443}"/>
              </a:ext>
            </a:extLst>
          </p:cNvPr>
          <p:cNvSpPr/>
          <p:nvPr/>
        </p:nvSpPr>
        <p:spPr>
          <a:xfrm>
            <a:off x="1976432" y="3108579"/>
            <a:ext cx="2788920" cy="76108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t>How many parking spaces and restaurants does </a:t>
            </a:r>
            <a:br>
              <a:rPr lang="en-US" sz="1600" b="1" dirty="0"/>
            </a:br>
            <a:r>
              <a:rPr lang="en-US" sz="1600" b="1" dirty="0"/>
              <a:t>Burj Khalifa have? </a:t>
            </a:r>
          </a:p>
        </p:txBody>
      </p:sp>
    </p:spTree>
    <p:extLst>
      <p:ext uri="{BB962C8B-B14F-4D97-AF65-F5344CB8AC3E}">
        <p14:creationId xmlns:p14="http://schemas.microsoft.com/office/powerpoint/2010/main" val="142781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AB493-E4C9-17AE-6A96-EEB650AFB99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CFB4752-FD8A-8580-8B38-BAF181B2AADD}"/>
              </a:ext>
            </a:extLst>
          </p:cNvPr>
          <p:cNvSpPr>
            <a:spLocks noGrp="1"/>
          </p:cNvSpPr>
          <p:nvPr>
            <p:ph type="body" sz="quarter" idx="33"/>
          </p:nvPr>
        </p:nvSpPr>
        <p:spPr>
          <a:xfrm>
            <a:off x="792481" y="710600"/>
            <a:ext cx="7741920" cy="3045693"/>
          </a:xfrm>
        </p:spPr>
        <p:txBody>
          <a:bodyPr/>
          <a:lstStyle/>
          <a:p>
            <a:pPr algn="ctr"/>
            <a:r>
              <a:rPr lang="en-US" sz="3600" dirty="0"/>
              <a:t>LET’S IMAGINE THE FUTURE</a:t>
            </a:r>
          </a:p>
          <a:p>
            <a:pPr algn="ctr"/>
            <a:endParaRPr lang="en-US" sz="2400" dirty="0"/>
          </a:p>
          <a:p>
            <a:pPr algn="ctr"/>
            <a:endParaRPr lang="en-US" sz="2400" dirty="0"/>
          </a:p>
          <a:p>
            <a:pPr algn="ctr"/>
            <a:endParaRPr lang="en-US" sz="2400" dirty="0"/>
          </a:p>
          <a:p>
            <a:pPr algn="ctr"/>
            <a:endParaRPr lang="en-US" sz="2400" dirty="0"/>
          </a:p>
          <a:p>
            <a:pPr algn="ctr"/>
            <a:endParaRPr lang="en-US" sz="2400" dirty="0"/>
          </a:p>
          <a:p>
            <a:pPr algn="ctr"/>
            <a:endParaRPr lang="en-US" sz="2000" dirty="0"/>
          </a:p>
        </p:txBody>
      </p:sp>
      <p:pic>
        <p:nvPicPr>
          <p:cNvPr id="2" name="Graphic 1" descr="Hourglass 30% outline">
            <a:extLst>
              <a:ext uri="{FF2B5EF4-FFF2-40B4-BE49-F238E27FC236}">
                <a16:creationId xmlns:a16="http://schemas.microsoft.com/office/drawing/2014/main" id="{D4B441DF-09BC-19F1-E6DA-B99DA6D4C5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87144" y="4417891"/>
            <a:ext cx="469233" cy="469233"/>
          </a:xfrm>
          <a:prstGeom prst="rect">
            <a:avLst/>
          </a:prstGeom>
        </p:spPr>
      </p:pic>
      <p:sp>
        <p:nvSpPr>
          <p:cNvPr id="5" name="TextBox 4">
            <a:extLst>
              <a:ext uri="{FF2B5EF4-FFF2-40B4-BE49-F238E27FC236}">
                <a16:creationId xmlns:a16="http://schemas.microsoft.com/office/drawing/2014/main" id="{B29C331A-90ED-1F1F-9688-1DF5F2D59135}"/>
              </a:ext>
            </a:extLst>
          </p:cNvPr>
          <p:cNvSpPr txBox="1"/>
          <p:nvPr/>
        </p:nvSpPr>
        <p:spPr>
          <a:xfrm>
            <a:off x="4125898" y="4467841"/>
            <a:ext cx="1313180" cy="369332"/>
          </a:xfrm>
          <a:prstGeom prst="rect">
            <a:avLst/>
          </a:prstGeom>
          <a:noFill/>
        </p:spPr>
        <p:txBody>
          <a:bodyPr wrap="none" rtlCol="0">
            <a:spAutoFit/>
          </a:bodyPr>
          <a:lstStyle/>
          <a:p>
            <a:r>
              <a:rPr lang="en-US" sz="1800" dirty="0">
                <a:solidFill>
                  <a:schemeClr val="bg1"/>
                </a:solidFill>
              </a:rPr>
              <a:t>10 minutes</a:t>
            </a:r>
          </a:p>
        </p:txBody>
      </p:sp>
      <p:sp>
        <p:nvSpPr>
          <p:cNvPr id="7" name="Rectangle: Rounded Corners 6">
            <a:extLst>
              <a:ext uri="{FF2B5EF4-FFF2-40B4-BE49-F238E27FC236}">
                <a16:creationId xmlns:a16="http://schemas.microsoft.com/office/drawing/2014/main" id="{ED645B38-69B9-1E2B-AF53-5CCC5F4D5818}"/>
              </a:ext>
            </a:extLst>
          </p:cNvPr>
          <p:cNvSpPr/>
          <p:nvPr/>
        </p:nvSpPr>
        <p:spPr>
          <a:xfrm>
            <a:off x="-685800" y="1354040"/>
            <a:ext cx="8575040" cy="646331"/>
          </a:xfrm>
          <a:prstGeom prst="roundRect">
            <a:avLst>
              <a:gd name="adj" fmla="val 50000"/>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0" name="Rectangle: Rounded Corners 9">
            <a:extLst>
              <a:ext uri="{FF2B5EF4-FFF2-40B4-BE49-F238E27FC236}">
                <a16:creationId xmlns:a16="http://schemas.microsoft.com/office/drawing/2014/main" id="{D5641145-4224-3CAC-4ED2-6345E14A9AE4}"/>
              </a:ext>
            </a:extLst>
          </p:cNvPr>
          <p:cNvSpPr/>
          <p:nvPr/>
        </p:nvSpPr>
        <p:spPr>
          <a:xfrm>
            <a:off x="1223344" y="2107946"/>
            <a:ext cx="8575040" cy="646331"/>
          </a:xfrm>
          <a:prstGeom prst="roundRect">
            <a:avLst>
              <a:gd name="adj" fmla="val 50000"/>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a:solidFill>
                <a:schemeClr val="bg1"/>
              </a:solidFill>
            </a:endParaRPr>
          </a:p>
        </p:txBody>
      </p:sp>
      <p:sp>
        <p:nvSpPr>
          <p:cNvPr id="11" name="Rectangle: Rounded Corners 10">
            <a:extLst>
              <a:ext uri="{FF2B5EF4-FFF2-40B4-BE49-F238E27FC236}">
                <a16:creationId xmlns:a16="http://schemas.microsoft.com/office/drawing/2014/main" id="{99295E6C-76AF-F549-8663-DF025239ED6F}"/>
              </a:ext>
            </a:extLst>
          </p:cNvPr>
          <p:cNvSpPr/>
          <p:nvPr/>
        </p:nvSpPr>
        <p:spPr>
          <a:xfrm>
            <a:off x="-685800" y="2879631"/>
            <a:ext cx="8575040" cy="646331"/>
          </a:xfrm>
          <a:prstGeom prst="roundRect">
            <a:avLst>
              <a:gd name="adj" fmla="val 50000"/>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2" name="Rectangle: Rounded Corners 11">
            <a:extLst>
              <a:ext uri="{FF2B5EF4-FFF2-40B4-BE49-F238E27FC236}">
                <a16:creationId xmlns:a16="http://schemas.microsoft.com/office/drawing/2014/main" id="{1496DAA0-2026-9A27-B69E-815634FF63F2}"/>
              </a:ext>
            </a:extLst>
          </p:cNvPr>
          <p:cNvSpPr/>
          <p:nvPr/>
        </p:nvSpPr>
        <p:spPr>
          <a:xfrm>
            <a:off x="1215059" y="3651317"/>
            <a:ext cx="8575040" cy="646331"/>
          </a:xfrm>
          <a:prstGeom prst="roundRect">
            <a:avLst>
              <a:gd name="adj" fmla="val 50000"/>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4" name="TextBox 13">
            <a:extLst>
              <a:ext uri="{FF2B5EF4-FFF2-40B4-BE49-F238E27FC236}">
                <a16:creationId xmlns:a16="http://schemas.microsoft.com/office/drawing/2014/main" id="{0BD38D6A-2388-EBAD-37E2-DCA2206930CD}"/>
              </a:ext>
            </a:extLst>
          </p:cNvPr>
          <p:cNvSpPr txBox="1"/>
          <p:nvPr/>
        </p:nvSpPr>
        <p:spPr>
          <a:xfrm>
            <a:off x="2353445" y="1492540"/>
            <a:ext cx="3595704" cy="369332"/>
          </a:xfrm>
          <a:prstGeom prst="rect">
            <a:avLst/>
          </a:prstGeom>
          <a:noFill/>
        </p:spPr>
        <p:txBody>
          <a:bodyPr wrap="square">
            <a:spAutoFit/>
          </a:bodyPr>
          <a:lstStyle/>
          <a:p>
            <a:pPr algn="ctr"/>
            <a:r>
              <a:rPr lang="en-US" sz="1800" b="1" dirty="0">
                <a:solidFill>
                  <a:schemeClr val="bg1"/>
                </a:solidFill>
              </a:rPr>
              <a:t>Split   </a:t>
            </a:r>
            <a:r>
              <a:rPr lang="en-US" sz="1600" dirty="0">
                <a:solidFill>
                  <a:schemeClr val="bg1"/>
                </a:solidFill>
              </a:rPr>
              <a:t>into groups of 4 people + AI</a:t>
            </a:r>
            <a:endParaRPr lang="en-US" sz="1800" dirty="0">
              <a:solidFill>
                <a:schemeClr val="bg1"/>
              </a:solidFill>
            </a:endParaRPr>
          </a:p>
        </p:txBody>
      </p:sp>
      <p:sp>
        <p:nvSpPr>
          <p:cNvPr id="16" name="TextBox 15">
            <a:extLst>
              <a:ext uri="{FF2B5EF4-FFF2-40B4-BE49-F238E27FC236}">
                <a16:creationId xmlns:a16="http://schemas.microsoft.com/office/drawing/2014/main" id="{6C10DF13-1AC1-2334-2779-FBEE701FE658}"/>
              </a:ext>
            </a:extLst>
          </p:cNvPr>
          <p:cNvSpPr txBox="1"/>
          <p:nvPr/>
        </p:nvSpPr>
        <p:spPr>
          <a:xfrm>
            <a:off x="1808148" y="2233447"/>
            <a:ext cx="1620852" cy="369332"/>
          </a:xfrm>
          <a:prstGeom prst="rect">
            <a:avLst/>
          </a:prstGeom>
          <a:noFill/>
        </p:spPr>
        <p:txBody>
          <a:bodyPr wrap="square">
            <a:spAutoFit/>
          </a:bodyPr>
          <a:lstStyle/>
          <a:p>
            <a:pPr algn="ctr"/>
            <a:r>
              <a:rPr lang="en-US" sz="1800" b="1" dirty="0">
                <a:solidFill>
                  <a:schemeClr val="bg1"/>
                </a:solidFill>
              </a:rPr>
              <a:t>Discuss</a:t>
            </a:r>
            <a:endParaRPr lang="en-US" sz="1800" dirty="0">
              <a:solidFill>
                <a:schemeClr val="bg1"/>
              </a:solidFill>
            </a:endParaRPr>
          </a:p>
        </p:txBody>
      </p:sp>
      <p:sp>
        <p:nvSpPr>
          <p:cNvPr id="18" name="TextBox 17">
            <a:extLst>
              <a:ext uri="{FF2B5EF4-FFF2-40B4-BE49-F238E27FC236}">
                <a16:creationId xmlns:a16="http://schemas.microsoft.com/office/drawing/2014/main" id="{4882D8C8-6623-C91C-6B3A-27ADDAD62FC9}"/>
              </a:ext>
            </a:extLst>
          </p:cNvPr>
          <p:cNvSpPr txBox="1"/>
          <p:nvPr/>
        </p:nvSpPr>
        <p:spPr>
          <a:xfrm>
            <a:off x="3141980" y="2125726"/>
            <a:ext cx="4919980" cy="584775"/>
          </a:xfrm>
          <a:prstGeom prst="rect">
            <a:avLst/>
          </a:prstGeom>
          <a:noFill/>
        </p:spPr>
        <p:txBody>
          <a:bodyPr wrap="square">
            <a:spAutoFit/>
          </a:bodyPr>
          <a:lstStyle/>
          <a:p>
            <a:pPr marL="171450" indent="-171450">
              <a:buFont typeface="Arial" panose="020B0604020202020204" pitchFamily="34" charset="0"/>
              <a:buChar char="•"/>
            </a:pPr>
            <a:r>
              <a:rPr lang="en-US" sz="1600" dirty="0">
                <a:solidFill>
                  <a:schemeClr val="bg1"/>
                </a:solidFill>
              </a:rPr>
              <a:t>How the best future looks like?</a:t>
            </a:r>
          </a:p>
          <a:p>
            <a:pPr marL="171450" indent="-171450">
              <a:buFont typeface="Arial" panose="020B0604020202020204" pitchFamily="34" charset="0"/>
              <a:buChar char="•"/>
            </a:pPr>
            <a:r>
              <a:rPr lang="en-US" sz="1600" dirty="0">
                <a:solidFill>
                  <a:schemeClr val="bg1"/>
                </a:solidFill>
              </a:rPr>
              <a:t>What technologies are there?</a:t>
            </a:r>
          </a:p>
        </p:txBody>
      </p:sp>
      <p:sp>
        <p:nvSpPr>
          <p:cNvPr id="19" name="TextBox 18">
            <a:extLst>
              <a:ext uri="{FF2B5EF4-FFF2-40B4-BE49-F238E27FC236}">
                <a16:creationId xmlns:a16="http://schemas.microsoft.com/office/drawing/2014/main" id="{C4274B18-B10E-BF49-3A19-C6367DB54F96}"/>
              </a:ext>
            </a:extLst>
          </p:cNvPr>
          <p:cNvSpPr txBox="1"/>
          <p:nvPr/>
        </p:nvSpPr>
        <p:spPr>
          <a:xfrm>
            <a:off x="1808148" y="2995048"/>
            <a:ext cx="1620852" cy="369332"/>
          </a:xfrm>
          <a:prstGeom prst="rect">
            <a:avLst/>
          </a:prstGeom>
          <a:noFill/>
        </p:spPr>
        <p:txBody>
          <a:bodyPr wrap="square">
            <a:spAutoFit/>
          </a:bodyPr>
          <a:lstStyle/>
          <a:p>
            <a:pPr algn="ctr"/>
            <a:r>
              <a:rPr lang="en-US" sz="1800" b="1" dirty="0">
                <a:solidFill>
                  <a:schemeClr val="bg1"/>
                </a:solidFill>
              </a:rPr>
              <a:t>Describe</a:t>
            </a:r>
            <a:endParaRPr lang="en-US" sz="1800" dirty="0">
              <a:solidFill>
                <a:schemeClr val="bg1"/>
              </a:solidFill>
            </a:endParaRPr>
          </a:p>
        </p:txBody>
      </p:sp>
      <p:sp>
        <p:nvSpPr>
          <p:cNvPr id="21" name="TextBox 20">
            <a:extLst>
              <a:ext uri="{FF2B5EF4-FFF2-40B4-BE49-F238E27FC236}">
                <a16:creationId xmlns:a16="http://schemas.microsoft.com/office/drawing/2014/main" id="{550D069C-1FBC-EF37-E970-11A944B88DB1}"/>
              </a:ext>
            </a:extLst>
          </p:cNvPr>
          <p:cNvSpPr txBox="1"/>
          <p:nvPr/>
        </p:nvSpPr>
        <p:spPr>
          <a:xfrm>
            <a:off x="3203878" y="2892776"/>
            <a:ext cx="4378960" cy="584775"/>
          </a:xfrm>
          <a:prstGeom prst="rect">
            <a:avLst/>
          </a:prstGeom>
          <a:noFill/>
        </p:spPr>
        <p:txBody>
          <a:bodyPr wrap="square">
            <a:spAutoFit/>
          </a:bodyPr>
          <a:lstStyle/>
          <a:p>
            <a:r>
              <a:rPr lang="en-US" sz="1600" dirty="0">
                <a:solidFill>
                  <a:schemeClr val="bg1"/>
                </a:solidFill>
              </a:rPr>
              <a:t>Your day in 2035 – how you wake up, work, play, learn, and meet friends</a:t>
            </a:r>
            <a:endParaRPr lang="en-US" sz="1600" dirty="0"/>
          </a:p>
        </p:txBody>
      </p:sp>
      <p:sp>
        <p:nvSpPr>
          <p:cNvPr id="22" name="TextBox 21">
            <a:extLst>
              <a:ext uri="{FF2B5EF4-FFF2-40B4-BE49-F238E27FC236}">
                <a16:creationId xmlns:a16="http://schemas.microsoft.com/office/drawing/2014/main" id="{59DED13E-77C2-12AA-0BB2-DF01DA78CE74}"/>
              </a:ext>
            </a:extLst>
          </p:cNvPr>
          <p:cNvSpPr txBox="1"/>
          <p:nvPr/>
        </p:nvSpPr>
        <p:spPr>
          <a:xfrm>
            <a:off x="1843708" y="3788358"/>
            <a:ext cx="1620852" cy="369332"/>
          </a:xfrm>
          <a:prstGeom prst="rect">
            <a:avLst/>
          </a:prstGeom>
          <a:noFill/>
        </p:spPr>
        <p:txBody>
          <a:bodyPr wrap="square">
            <a:spAutoFit/>
          </a:bodyPr>
          <a:lstStyle/>
          <a:p>
            <a:pPr algn="ctr"/>
            <a:r>
              <a:rPr lang="en-US" sz="1800" b="1" dirty="0">
                <a:solidFill>
                  <a:schemeClr val="bg1"/>
                </a:solidFill>
              </a:rPr>
              <a:t>Present</a:t>
            </a:r>
            <a:endParaRPr lang="en-US" sz="1800" dirty="0">
              <a:solidFill>
                <a:schemeClr val="bg1"/>
              </a:solidFill>
            </a:endParaRPr>
          </a:p>
        </p:txBody>
      </p:sp>
      <p:sp>
        <p:nvSpPr>
          <p:cNvPr id="23" name="TextBox 22">
            <a:extLst>
              <a:ext uri="{FF2B5EF4-FFF2-40B4-BE49-F238E27FC236}">
                <a16:creationId xmlns:a16="http://schemas.microsoft.com/office/drawing/2014/main" id="{59178B7D-75A6-B3E7-D8A1-6C78295183F8}"/>
              </a:ext>
            </a:extLst>
          </p:cNvPr>
          <p:cNvSpPr txBox="1"/>
          <p:nvPr/>
        </p:nvSpPr>
        <p:spPr>
          <a:xfrm>
            <a:off x="3203878" y="3805097"/>
            <a:ext cx="4919980" cy="338554"/>
          </a:xfrm>
          <a:prstGeom prst="rect">
            <a:avLst/>
          </a:prstGeom>
          <a:noFill/>
        </p:spPr>
        <p:txBody>
          <a:bodyPr wrap="square">
            <a:spAutoFit/>
          </a:bodyPr>
          <a:lstStyle/>
          <a:p>
            <a:r>
              <a:rPr lang="en-US" sz="1600" dirty="0">
                <a:solidFill>
                  <a:schemeClr val="bg1"/>
                </a:solidFill>
              </a:rPr>
              <a:t>Your group’s desired future &amp; a day in life</a:t>
            </a:r>
          </a:p>
        </p:txBody>
      </p:sp>
    </p:spTree>
    <p:extLst>
      <p:ext uri="{BB962C8B-B14F-4D97-AF65-F5344CB8AC3E}">
        <p14:creationId xmlns:p14="http://schemas.microsoft.com/office/powerpoint/2010/main" val="2582394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Abu Dhabi Gears Up for Season 2 of the Autonomous Racing League ...">
            <a:extLst>
              <a:ext uri="{FF2B5EF4-FFF2-40B4-BE49-F238E27FC236}">
                <a16:creationId xmlns:a16="http://schemas.microsoft.com/office/drawing/2014/main" id="{1B943782-7F8D-E69A-1934-F664F1915440}"/>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3726077" y="1521220"/>
            <a:ext cx="5003328" cy="185438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Abu Dhabi Autonomous Racing League in UAE | A2RL">
            <a:extLst>
              <a:ext uri="{FF2B5EF4-FFF2-40B4-BE49-F238E27FC236}">
                <a16:creationId xmlns:a16="http://schemas.microsoft.com/office/drawing/2014/main" id="{41F1F981-A910-54F9-94B0-562A882E97D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9925"/>
          <a:stretch>
            <a:fillRect/>
          </a:stretch>
        </p:blipFill>
        <p:spPr bwMode="auto">
          <a:xfrm>
            <a:off x="513552" y="3238855"/>
            <a:ext cx="3195104" cy="151094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6B56B59A-FE64-677F-240F-B8558F9868A0}"/>
              </a:ext>
            </a:extLst>
          </p:cNvPr>
          <p:cNvSpPr>
            <a:spLocks noGrp="1"/>
          </p:cNvSpPr>
          <p:nvPr>
            <p:ph type="title"/>
          </p:nvPr>
        </p:nvSpPr>
        <p:spPr>
          <a:xfrm>
            <a:off x="365049" y="274638"/>
            <a:ext cx="7825174" cy="1025842"/>
          </a:xfrm>
        </p:spPr>
        <p:txBody>
          <a:bodyPr/>
          <a:lstStyle/>
          <a:p>
            <a:pPr algn="ctr"/>
            <a:r>
              <a:rPr lang="en-US" sz="3600" dirty="0"/>
              <a:t>WHAT MAKES A GOOD TECHNOLOGY?</a:t>
            </a:r>
          </a:p>
        </p:txBody>
      </p:sp>
      <p:sp>
        <p:nvSpPr>
          <p:cNvPr id="14" name="Rectangle 13">
            <a:extLst>
              <a:ext uri="{FF2B5EF4-FFF2-40B4-BE49-F238E27FC236}">
                <a16:creationId xmlns:a16="http://schemas.microsoft.com/office/drawing/2014/main" id="{2719AB37-9785-6F49-C0B8-2BAB746D4ECA}"/>
              </a:ext>
            </a:extLst>
          </p:cNvPr>
          <p:cNvSpPr/>
          <p:nvPr/>
        </p:nvSpPr>
        <p:spPr>
          <a:xfrm>
            <a:off x="276963" y="1521220"/>
            <a:ext cx="3037342" cy="433755"/>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t>GOOD INTENTIONS</a:t>
            </a:r>
          </a:p>
        </p:txBody>
      </p:sp>
      <p:sp>
        <p:nvSpPr>
          <p:cNvPr id="15" name="Text Placeholder 1">
            <a:extLst>
              <a:ext uri="{FF2B5EF4-FFF2-40B4-BE49-F238E27FC236}">
                <a16:creationId xmlns:a16="http://schemas.microsoft.com/office/drawing/2014/main" id="{AF4134E7-929C-98FA-43A4-DFFADA53D5E5}"/>
              </a:ext>
            </a:extLst>
          </p:cNvPr>
          <p:cNvSpPr>
            <a:spLocks noGrp="1"/>
          </p:cNvSpPr>
          <p:nvPr>
            <p:ph type="body" sz="quarter" idx="22"/>
          </p:nvPr>
        </p:nvSpPr>
        <p:spPr>
          <a:xfrm>
            <a:off x="561443" y="2051495"/>
            <a:ext cx="3210062" cy="1340091"/>
          </a:xfrm>
        </p:spPr>
        <p:txBody>
          <a:bodyPr>
            <a:normAutofit/>
          </a:bodyPr>
          <a:lstStyle/>
          <a:p>
            <a:r>
              <a:rPr lang="en-US" sz="2000" b="1" dirty="0"/>
              <a:t>MUST be at the core of technologies to achieve beneficial outcomes </a:t>
            </a:r>
            <a:br>
              <a:rPr lang="en-US" sz="2000" b="1" dirty="0"/>
            </a:br>
            <a:r>
              <a:rPr lang="en-US" sz="2000" b="1" dirty="0"/>
              <a:t>for society</a:t>
            </a:r>
          </a:p>
          <a:p>
            <a:endParaRPr lang="en-US" sz="2000" b="1" dirty="0"/>
          </a:p>
        </p:txBody>
      </p:sp>
      <p:sp>
        <p:nvSpPr>
          <p:cNvPr id="16" name="Text Placeholder 2">
            <a:extLst>
              <a:ext uri="{FF2B5EF4-FFF2-40B4-BE49-F238E27FC236}">
                <a16:creationId xmlns:a16="http://schemas.microsoft.com/office/drawing/2014/main" id="{A98671CF-A81A-CF64-E1CC-4647EE4F9F75}"/>
              </a:ext>
            </a:extLst>
          </p:cNvPr>
          <p:cNvSpPr>
            <a:spLocks noGrp="1"/>
          </p:cNvSpPr>
          <p:nvPr>
            <p:ph type="body" sz="quarter" idx="25"/>
          </p:nvPr>
        </p:nvSpPr>
        <p:spPr>
          <a:xfrm>
            <a:off x="4299327" y="3040119"/>
            <a:ext cx="4567710" cy="1677429"/>
          </a:xfrm>
        </p:spPr>
        <p:txBody>
          <a:bodyPr>
            <a:normAutofit/>
          </a:bodyPr>
          <a:lstStyle/>
          <a:p>
            <a:r>
              <a:rPr lang="en-US" sz="2000" b="1" dirty="0"/>
              <a:t>Creators of tomorrow’s </a:t>
            </a:r>
            <a:br>
              <a:rPr lang="en-US" sz="2000" b="1" dirty="0"/>
            </a:br>
            <a:r>
              <a:rPr lang="en-US" sz="2000" b="1" dirty="0"/>
              <a:t>technologies must prioritize societal </a:t>
            </a:r>
          </a:p>
          <a:p>
            <a:endParaRPr lang="en-US" sz="2000" b="1" dirty="0"/>
          </a:p>
        </p:txBody>
      </p:sp>
      <p:sp>
        <p:nvSpPr>
          <p:cNvPr id="17" name="Rectangle 16">
            <a:extLst>
              <a:ext uri="{FF2B5EF4-FFF2-40B4-BE49-F238E27FC236}">
                <a16:creationId xmlns:a16="http://schemas.microsoft.com/office/drawing/2014/main" id="{2192DB36-B849-848E-BA3E-38897C47CC18}"/>
              </a:ext>
            </a:extLst>
          </p:cNvPr>
          <p:cNvSpPr/>
          <p:nvPr/>
        </p:nvSpPr>
        <p:spPr>
          <a:xfrm>
            <a:off x="4299327" y="3676149"/>
            <a:ext cx="4430078" cy="740854"/>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t>WELL-BEING, TRANSPARENCY, AND INTEGRITY IN THEIR WORK</a:t>
            </a:r>
          </a:p>
        </p:txBody>
      </p:sp>
    </p:spTree>
    <p:extLst>
      <p:ext uri="{BB962C8B-B14F-4D97-AF65-F5344CB8AC3E}">
        <p14:creationId xmlns:p14="http://schemas.microsoft.com/office/powerpoint/2010/main" val="160709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 calcmode="lin" valueType="num">
                                      <p:cBhvr additive="base">
                                        <p:cTn id="13"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6">
                                            <p:txEl>
                                              <p:pRg st="0" end="0"/>
                                            </p:txEl>
                                          </p:spTgt>
                                        </p:tgtEl>
                                        <p:attrNameLst>
                                          <p:attrName>style.visibility</p:attrName>
                                        </p:attrNameLst>
                                      </p:cBhvr>
                                      <p:to>
                                        <p:strVal val="visible"/>
                                      </p:to>
                                    </p:set>
                                    <p:anim calcmode="lin" valueType="num">
                                      <p:cBhvr additive="base">
                                        <p:cTn id="2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6">
                                            <p:txEl>
                                              <p:pRg st="0" end="0"/>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bldP spid="16" grpId="0" build="p"/>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1DCC9-DE60-2A37-960D-147E2A0BCD6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C9BEFC6E-9D2A-241D-4881-995DCDCB464B}"/>
              </a:ext>
            </a:extLst>
          </p:cNvPr>
          <p:cNvSpPr>
            <a:spLocks noGrp="1"/>
          </p:cNvSpPr>
          <p:nvPr>
            <p:ph type="body" sz="quarter" idx="33"/>
          </p:nvPr>
        </p:nvSpPr>
        <p:spPr>
          <a:xfrm>
            <a:off x="792481" y="582646"/>
            <a:ext cx="7741920" cy="3045693"/>
          </a:xfrm>
        </p:spPr>
        <p:txBody>
          <a:bodyPr anchor="t"/>
          <a:lstStyle/>
          <a:p>
            <a:pPr algn="ctr"/>
            <a:r>
              <a:rPr lang="en-US" sz="3600" dirty="0"/>
              <a:t>WHAT PROFESSIONS DO WE NEED IN YOUR FUTURE?</a:t>
            </a:r>
            <a:endParaRPr lang="en-US" sz="3200" dirty="0"/>
          </a:p>
          <a:p>
            <a:pPr algn="ctr"/>
            <a:endParaRPr lang="en-US" sz="2400" dirty="0"/>
          </a:p>
          <a:p>
            <a:pPr algn="ctr"/>
            <a:endParaRPr lang="en-US" sz="2000" dirty="0"/>
          </a:p>
        </p:txBody>
      </p:sp>
      <p:pic>
        <p:nvPicPr>
          <p:cNvPr id="2" name="Graphic 1" descr="Hourglass 30% outline">
            <a:extLst>
              <a:ext uri="{FF2B5EF4-FFF2-40B4-BE49-F238E27FC236}">
                <a16:creationId xmlns:a16="http://schemas.microsoft.com/office/drawing/2014/main" id="{41712744-B129-50FD-2C2A-64EC355BB4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26184" y="4141572"/>
            <a:ext cx="469233" cy="469233"/>
          </a:xfrm>
          <a:prstGeom prst="rect">
            <a:avLst/>
          </a:prstGeom>
        </p:spPr>
      </p:pic>
      <p:sp>
        <p:nvSpPr>
          <p:cNvPr id="5" name="TextBox 4">
            <a:extLst>
              <a:ext uri="{FF2B5EF4-FFF2-40B4-BE49-F238E27FC236}">
                <a16:creationId xmlns:a16="http://schemas.microsoft.com/office/drawing/2014/main" id="{3D77E390-DB1D-B160-4813-5EF68B36E605}"/>
              </a:ext>
            </a:extLst>
          </p:cNvPr>
          <p:cNvSpPr txBox="1"/>
          <p:nvPr/>
        </p:nvSpPr>
        <p:spPr>
          <a:xfrm>
            <a:off x="4095417" y="4191522"/>
            <a:ext cx="1184940" cy="369332"/>
          </a:xfrm>
          <a:prstGeom prst="rect">
            <a:avLst/>
          </a:prstGeom>
          <a:noFill/>
        </p:spPr>
        <p:txBody>
          <a:bodyPr wrap="none" rtlCol="0">
            <a:spAutoFit/>
          </a:bodyPr>
          <a:lstStyle/>
          <a:p>
            <a:r>
              <a:rPr lang="en-US" sz="1800" dirty="0">
                <a:solidFill>
                  <a:schemeClr val="bg1"/>
                </a:solidFill>
              </a:rPr>
              <a:t>5 minutes</a:t>
            </a:r>
          </a:p>
        </p:txBody>
      </p:sp>
      <p:sp>
        <p:nvSpPr>
          <p:cNvPr id="7" name="Rectangle: Rounded Corners 6">
            <a:extLst>
              <a:ext uri="{FF2B5EF4-FFF2-40B4-BE49-F238E27FC236}">
                <a16:creationId xmlns:a16="http://schemas.microsoft.com/office/drawing/2014/main" id="{80291777-39DA-8F20-A436-4498ADF764BD}"/>
              </a:ext>
            </a:extLst>
          </p:cNvPr>
          <p:cNvSpPr/>
          <p:nvPr/>
        </p:nvSpPr>
        <p:spPr>
          <a:xfrm>
            <a:off x="-694085" y="1865757"/>
            <a:ext cx="8575040" cy="646331"/>
          </a:xfrm>
          <a:prstGeom prst="roundRect">
            <a:avLst>
              <a:gd name="adj" fmla="val 50000"/>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8" name="Rectangle: Rounded Corners 7">
            <a:extLst>
              <a:ext uri="{FF2B5EF4-FFF2-40B4-BE49-F238E27FC236}">
                <a16:creationId xmlns:a16="http://schemas.microsoft.com/office/drawing/2014/main" id="{7ED94798-3E33-031D-FF1E-F19E8287E7DF}"/>
              </a:ext>
            </a:extLst>
          </p:cNvPr>
          <p:cNvSpPr/>
          <p:nvPr/>
        </p:nvSpPr>
        <p:spPr>
          <a:xfrm>
            <a:off x="1215059" y="2594263"/>
            <a:ext cx="8575040" cy="646331"/>
          </a:xfrm>
          <a:prstGeom prst="roundRect">
            <a:avLst>
              <a:gd name="adj" fmla="val 50000"/>
            </a:avLst>
          </a:prstGeom>
          <a:gradFill flip="none" rotWithShape="1">
            <a:gsLst>
              <a:gs pos="0">
                <a:schemeClr val="accent5">
                  <a:lumMod val="89000"/>
                </a:schemeClr>
              </a:gs>
              <a:gs pos="23000">
                <a:schemeClr val="accent5">
                  <a:lumMod val="89000"/>
                </a:schemeClr>
              </a:gs>
              <a:gs pos="69000">
                <a:schemeClr val="accent5">
                  <a:lumMod val="75000"/>
                </a:schemeClr>
              </a:gs>
              <a:gs pos="97000">
                <a:schemeClr val="accent5">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endParaRPr lang="en-US" sz="800" dirty="0">
              <a:solidFill>
                <a:schemeClr val="bg1"/>
              </a:solidFill>
            </a:endParaRPr>
          </a:p>
        </p:txBody>
      </p:sp>
      <p:sp>
        <p:nvSpPr>
          <p:cNvPr id="10" name="Rectangle: Rounded Corners 9">
            <a:extLst>
              <a:ext uri="{FF2B5EF4-FFF2-40B4-BE49-F238E27FC236}">
                <a16:creationId xmlns:a16="http://schemas.microsoft.com/office/drawing/2014/main" id="{02D22AEF-3F42-DEFA-34F8-98D94269F271}"/>
              </a:ext>
            </a:extLst>
          </p:cNvPr>
          <p:cNvSpPr/>
          <p:nvPr/>
        </p:nvSpPr>
        <p:spPr>
          <a:xfrm>
            <a:off x="-694085" y="3328152"/>
            <a:ext cx="8575040" cy="646331"/>
          </a:xfrm>
          <a:prstGeom prst="roundRect">
            <a:avLst>
              <a:gd name="adj" fmla="val 50000"/>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1" name="TextBox 10">
            <a:extLst>
              <a:ext uri="{FF2B5EF4-FFF2-40B4-BE49-F238E27FC236}">
                <a16:creationId xmlns:a16="http://schemas.microsoft.com/office/drawing/2014/main" id="{3035DC25-C0F7-30EC-4AE2-883E24BA04D3}"/>
              </a:ext>
            </a:extLst>
          </p:cNvPr>
          <p:cNvSpPr txBox="1"/>
          <p:nvPr/>
        </p:nvSpPr>
        <p:spPr>
          <a:xfrm>
            <a:off x="2345160" y="2004257"/>
            <a:ext cx="3595704" cy="369332"/>
          </a:xfrm>
          <a:prstGeom prst="rect">
            <a:avLst/>
          </a:prstGeom>
          <a:noFill/>
        </p:spPr>
        <p:txBody>
          <a:bodyPr wrap="square">
            <a:spAutoFit/>
          </a:bodyPr>
          <a:lstStyle/>
          <a:p>
            <a:pPr algn="ctr"/>
            <a:r>
              <a:rPr lang="en-US" sz="1800" b="1" dirty="0">
                <a:solidFill>
                  <a:schemeClr val="bg1"/>
                </a:solidFill>
              </a:rPr>
              <a:t>Split   </a:t>
            </a:r>
            <a:r>
              <a:rPr lang="en-US" sz="1600" dirty="0">
                <a:solidFill>
                  <a:schemeClr val="bg1"/>
                </a:solidFill>
              </a:rPr>
              <a:t>into groups of 4 people + AI</a:t>
            </a:r>
            <a:endParaRPr lang="en-US" sz="1800" dirty="0">
              <a:solidFill>
                <a:schemeClr val="bg1"/>
              </a:solidFill>
            </a:endParaRPr>
          </a:p>
        </p:txBody>
      </p:sp>
      <p:sp>
        <p:nvSpPr>
          <p:cNvPr id="12" name="TextBox 11">
            <a:extLst>
              <a:ext uri="{FF2B5EF4-FFF2-40B4-BE49-F238E27FC236}">
                <a16:creationId xmlns:a16="http://schemas.microsoft.com/office/drawing/2014/main" id="{27439FFC-BB78-68CC-25E2-587269C8EC12}"/>
              </a:ext>
            </a:extLst>
          </p:cNvPr>
          <p:cNvSpPr txBox="1"/>
          <p:nvPr/>
        </p:nvSpPr>
        <p:spPr>
          <a:xfrm>
            <a:off x="1523003" y="2592862"/>
            <a:ext cx="1620852" cy="646331"/>
          </a:xfrm>
          <a:prstGeom prst="rect">
            <a:avLst/>
          </a:prstGeom>
          <a:noFill/>
        </p:spPr>
        <p:txBody>
          <a:bodyPr wrap="square">
            <a:spAutoFit/>
          </a:bodyPr>
          <a:lstStyle/>
          <a:p>
            <a:pPr algn="r"/>
            <a:r>
              <a:rPr lang="en-US" sz="1800" b="1" dirty="0">
                <a:solidFill>
                  <a:schemeClr val="bg1"/>
                </a:solidFill>
              </a:rPr>
              <a:t>Come Up</a:t>
            </a:r>
          </a:p>
          <a:p>
            <a:pPr algn="r"/>
            <a:r>
              <a:rPr lang="en-US" sz="1800" b="1" dirty="0">
                <a:solidFill>
                  <a:schemeClr val="bg1"/>
                </a:solidFill>
              </a:rPr>
              <a:t>with</a:t>
            </a:r>
            <a:endParaRPr lang="en-US" sz="1800" dirty="0">
              <a:solidFill>
                <a:schemeClr val="bg1"/>
              </a:solidFill>
            </a:endParaRPr>
          </a:p>
        </p:txBody>
      </p:sp>
      <p:sp>
        <p:nvSpPr>
          <p:cNvPr id="13" name="TextBox 12">
            <a:extLst>
              <a:ext uri="{FF2B5EF4-FFF2-40B4-BE49-F238E27FC236}">
                <a16:creationId xmlns:a16="http://schemas.microsoft.com/office/drawing/2014/main" id="{3D01B912-5358-115A-A5D1-3988B92463DC}"/>
              </a:ext>
            </a:extLst>
          </p:cNvPr>
          <p:cNvSpPr txBox="1"/>
          <p:nvPr/>
        </p:nvSpPr>
        <p:spPr>
          <a:xfrm>
            <a:off x="3143855" y="2619591"/>
            <a:ext cx="4919980" cy="584775"/>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bg1"/>
                </a:solidFill>
              </a:rPr>
              <a:t>Top 7 professions of the future</a:t>
            </a:r>
          </a:p>
          <a:p>
            <a:pPr marL="285750" indent="-285750">
              <a:buFont typeface="Arial" panose="020B0604020202020204" pitchFamily="34" charset="0"/>
              <a:buChar char="•"/>
            </a:pPr>
            <a:r>
              <a:rPr lang="en-US" sz="1600" dirty="0">
                <a:solidFill>
                  <a:schemeClr val="bg1"/>
                </a:solidFill>
              </a:rPr>
              <a:t>Skills of the future</a:t>
            </a:r>
          </a:p>
        </p:txBody>
      </p:sp>
      <p:sp>
        <p:nvSpPr>
          <p:cNvPr id="16" name="TextBox 15">
            <a:extLst>
              <a:ext uri="{FF2B5EF4-FFF2-40B4-BE49-F238E27FC236}">
                <a16:creationId xmlns:a16="http://schemas.microsoft.com/office/drawing/2014/main" id="{1B78097D-8A75-FFDF-7E02-664DAC46C15B}"/>
              </a:ext>
            </a:extLst>
          </p:cNvPr>
          <p:cNvSpPr txBox="1"/>
          <p:nvPr/>
        </p:nvSpPr>
        <p:spPr>
          <a:xfrm>
            <a:off x="1783685" y="3466294"/>
            <a:ext cx="1620852" cy="369332"/>
          </a:xfrm>
          <a:prstGeom prst="rect">
            <a:avLst/>
          </a:prstGeom>
          <a:noFill/>
        </p:spPr>
        <p:txBody>
          <a:bodyPr wrap="square">
            <a:spAutoFit/>
          </a:bodyPr>
          <a:lstStyle/>
          <a:p>
            <a:pPr algn="ctr"/>
            <a:r>
              <a:rPr lang="en-US" sz="1800" b="1" dirty="0">
                <a:solidFill>
                  <a:schemeClr val="bg1"/>
                </a:solidFill>
              </a:rPr>
              <a:t>Present</a:t>
            </a:r>
            <a:endParaRPr lang="en-US" sz="1800" dirty="0">
              <a:solidFill>
                <a:schemeClr val="bg1"/>
              </a:solidFill>
            </a:endParaRPr>
          </a:p>
        </p:txBody>
      </p:sp>
      <p:sp>
        <p:nvSpPr>
          <p:cNvPr id="17" name="TextBox 16">
            <a:extLst>
              <a:ext uri="{FF2B5EF4-FFF2-40B4-BE49-F238E27FC236}">
                <a16:creationId xmlns:a16="http://schemas.microsoft.com/office/drawing/2014/main" id="{B3312352-0AE4-BFE3-EA33-E09C5E9DCD3F}"/>
              </a:ext>
            </a:extLst>
          </p:cNvPr>
          <p:cNvSpPr txBox="1"/>
          <p:nvPr/>
        </p:nvSpPr>
        <p:spPr>
          <a:xfrm>
            <a:off x="3143855" y="3483033"/>
            <a:ext cx="4919980" cy="338554"/>
          </a:xfrm>
          <a:prstGeom prst="rect">
            <a:avLst/>
          </a:prstGeom>
          <a:noFill/>
        </p:spPr>
        <p:txBody>
          <a:bodyPr wrap="square">
            <a:spAutoFit/>
          </a:bodyPr>
          <a:lstStyle/>
          <a:p>
            <a:r>
              <a:rPr lang="en-US" sz="1600" dirty="0">
                <a:solidFill>
                  <a:schemeClr val="bg1"/>
                </a:solidFill>
              </a:rPr>
              <a:t>Professions and skills</a:t>
            </a:r>
          </a:p>
        </p:txBody>
      </p:sp>
    </p:spTree>
    <p:extLst>
      <p:ext uri="{BB962C8B-B14F-4D97-AF65-F5344CB8AC3E}">
        <p14:creationId xmlns:p14="http://schemas.microsoft.com/office/powerpoint/2010/main" val="3168063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03E2E-7FC1-4250-6250-281DA4855485}"/>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6C8F659D-7669-455F-50AE-69E8F186BE51}"/>
              </a:ext>
            </a:extLst>
          </p:cNvPr>
          <p:cNvSpPr>
            <a:spLocks noGrp="1"/>
          </p:cNvSpPr>
          <p:nvPr>
            <p:ph type="body" sz="quarter" idx="20"/>
          </p:nvPr>
        </p:nvSpPr>
        <p:spPr/>
        <p:txBody>
          <a:bodyPr/>
          <a:lstStyle/>
          <a:p>
            <a:endParaRPr lang="en-US"/>
          </a:p>
        </p:txBody>
      </p:sp>
      <p:sp>
        <p:nvSpPr>
          <p:cNvPr id="8" name="Title 7">
            <a:extLst>
              <a:ext uri="{FF2B5EF4-FFF2-40B4-BE49-F238E27FC236}">
                <a16:creationId xmlns:a16="http://schemas.microsoft.com/office/drawing/2014/main" id="{CD74A06B-21DF-CA24-5D26-79E8E023558A}"/>
              </a:ext>
            </a:extLst>
          </p:cNvPr>
          <p:cNvSpPr>
            <a:spLocks noGrp="1"/>
          </p:cNvSpPr>
          <p:nvPr>
            <p:ph type="title"/>
          </p:nvPr>
        </p:nvSpPr>
        <p:spPr/>
        <p:txBody>
          <a:bodyPr/>
          <a:lstStyle/>
          <a:p>
            <a:r>
              <a:rPr lang="en-US" dirty="0"/>
              <a:t>THE FUTURE TECHNOLOGIES ABU DHABI LEADERS FOCUS ON</a:t>
            </a:r>
          </a:p>
        </p:txBody>
      </p:sp>
      <p:sp>
        <p:nvSpPr>
          <p:cNvPr id="13" name="TextBox 12">
            <a:extLst>
              <a:ext uri="{FF2B5EF4-FFF2-40B4-BE49-F238E27FC236}">
                <a16:creationId xmlns:a16="http://schemas.microsoft.com/office/drawing/2014/main" id="{6173D467-EF97-C4C5-FDD9-2A1DA50CD87E}"/>
              </a:ext>
            </a:extLst>
          </p:cNvPr>
          <p:cNvSpPr txBox="1"/>
          <p:nvPr/>
        </p:nvSpPr>
        <p:spPr>
          <a:xfrm>
            <a:off x="3760162" y="874030"/>
            <a:ext cx="1623676"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pPr algn="ctr"/>
            <a:r>
              <a:rPr lang="en-US" sz="1400" b="1" dirty="0">
                <a:solidFill>
                  <a:schemeClr val="bg1"/>
                </a:solidFill>
              </a:rPr>
              <a:t>Intelligence Age  </a:t>
            </a:r>
          </a:p>
        </p:txBody>
      </p:sp>
      <p:grpSp>
        <p:nvGrpSpPr>
          <p:cNvPr id="6" name="Group 5">
            <a:extLst>
              <a:ext uri="{FF2B5EF4-FFF2-40B4-BE49-F238E27FC236}">
                <a16:creationId xmlns:a16="http://schemas.microsoft.com/office/drawing/2014/main" id="{089C8556-E722-FE7B-9A93-83CB0E25D8F6}"/>
              </a:ext>
            </a:extLst>
          </p:cNvPr>
          <p:cNvGrpSpPr/>
          <p:nvPr/>
        </p:nvGrpSpPr>
        <p:grpSpPr>
          <a:xfrm>
            <a:off x="357338" y="1361962"/>
            <a:ext cx="8429323" cy="3080293"/>
            <a:chOff x="-1066717" y="5488994"/>
            <a:chExt cx="9619835" cy="3515337"/>
          </a:xfrm>
        </p:grpSpPr>
        <p:pic>
          <p:nvPicPr>
            <p:cNvPr id="7" name="Picture 6">
              <a:extLst>
                <a:ext uri="{FF2B5EF4-FFF2-40B4-BE49-F238E27FC236}">
                  <a16:creationId xmlns:a16="http://schemas.microsoft.com/office/drawing/2014/main" id="{5F89AAA0-452C-B7EB-5FAF-F22B62AB6BC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66717" y="5488995"/>
              <a:ext cx="2220976" cy="3513079"/>
            </a:xfrm>
            <a:prstGeom prst="rect">
              <a:avLst/>
            </a:prstGeom>
          </p:spPr>
        </p:pic>
        <p:pic>
          <p:nvPicPr>
            <p:cNvPr id="11" name="Picture 10">
              <a:extLst>
                <a:ext uri="{FF2B5EF4-FFF2-40B4-BE49-F238E27FC236}">
                  <a16:creationId xmlns:a16="http://schemas.microsoft.com/office/drawing/2014/main" id="{6497467B-6EBE-A2E2-E3FE-56FBAB5CB5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62814" y="5489241"/>
              <a:ext cx="2294509" cy="3512833"/>
            </a:xfrm>
            <a:prstGeom prst="rect">
              <a:avLst/>
            </a:prstGeom>
          </p:spPr>
        </p:pic>
        <p:pic>
          <p:nvPicPr>
            <p:cNvPr id="14" name="Picture 13">
              <a:extLst>
                <a:ext uri="{FF2B5EF4-FFF2-40B4-BE49-F238E27FC236}">
                  <a16:creationId xmlns:a16="http://schemas.microsoft.com/office/drawing/2014/main" id="{0B583D0E-1D6E-4205-1B16-2BF3668BFB3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865878" y="5488994"/>
              <a:ext cx="2231579" cy="3515337"/>
            </a:xfrm>
            <a:prstGeom prst="rect">
              <a:avLst/>
            </a:prstGeom>
          </p:spPr>
        </p:pic>
        <p:pic>
          <p:nvPicPr>
            <p:cNvPr id="16" name="Picture 15">
              <a:extLst>
                <a:ext uri="{FF2B5EF4-FFF2-40B4-BE49-F238E27FC236}">
                  <a16:creationId xmlns:a16="http://schemas.microsoft.com/office/drawing/2014/main" id="{1F235DCE-7323-837A-6FDF-CA483B74AC1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306013" y="5488994"/>
              <a:ext cx="2247105" cy="3513080"/>
            </a:xfrm>
            <a:prstGeom prst="rect">
              <a:avLst/>
            </a:prstGeom>
          </p:spPr>
        </p:pic>
      </p:grpSp>
      <p:sp>
        <p:nvSpPr>
          <p:cNvPr id="2" name="TextBox 1">
            <a:extLst>
              <a:ext uri="{FF2B5EF4-FFF2-40B4-BE49-F238E27FC236}">
                <a16:creationId xmlns:a16="http://schemas.microsoft.com/office/drawing/2014/main" id="{F9BE788B-999C-746D-4F48-5E5196CADD3A}"/>
              </a:ext>
            </a:extLst>
          </p:cNvPr>
          <p:cNvSpPr txBox="1"/>
          <p:nvPr/>
        </p:nvSpPr>
        <p:spPr>
          <a:xfrm>
            <a:off x="886797" y="3921712"/>
            <a:ext cx="1316386" cy="218393"/>
          </a:xfrm>
          <a:prstGeom prst="rect">
            <a:avLst/>
          </a:prstGeom>
          <a:solidFill>
            <a:schemeClr val="accent1"/>
          </a:solidFill>
        </p:spPr>
        <p:txBody>
          <a:bodyPr wrap="none" rtlCol="0">
            <a:spAutoFit/>
          </a:bodyPr>
          <a:lstStyle/>
          <a:p>
            <a:r>
              <a:rPr lang="en-US" b="1" dirty="0">
                <a:solidFill>
                  <a:schemeClr val="bg1"/>
                </a:solidFill>
              </a:rPr>
              <a:t>SUPERINTELLIGENCE</a:t>
            </a:r>
          </a:p>
        </p:txBody>
      </p:sp>
      <p:sp>
        <p:nvSpPr>
          <p:cNvPr id="3" name="TextBox 2">
            <a:extLst>
              <a:ext uri="{FF2B5EF4-FFF2-40B4-BE49-F238E27FC236}">
                <a16:creationId xmlns:a16="http://schemas.microsoft.com/office/drawing/2014/main" id="{DCF1FF0F-0341-2D0F-5CA3-A53851806D8B}"/>
              </a:ext>
            </a:extLst>
          </p:cNvPr>
          <p:cNvSpPr txBox="1"/>
          <p:nvPr/>
        </p:nvSpPr>
        <p:spPr>
          <a:xfrm>
            <a:off x="6936417" y="3921712"/>
            <a:ext cx="1239442" cy="218393"/>
          </a:xfrm>
          <a:prstGeom prst="rect">
            <a:avLst/>
          </a:prstGeom>
          <a:solidFill>
            <a:schemeClr val="accent1"/>
          </a:solidFill>
        </p:spPr>
        <p:txBody>
          <a:bodyPr wrap="none" rtlCol="0">
            <a:spAutoFit/>
          </a:bodyPr>
          <a:lstStyle/>
          <a:p>
            <a:r>
              <a:rPr lang="en-US" b="1" dirty="0">
                <a:solidFill>
                  <a:schemeClr val="bg1"/>
                </a:solidFill>
              </a:rPr>
              <a:t>SMART TRANSPORT</a:t>
            </a:r>
          </a:p>
        </p:txBody>
      </p:sp>
      <p:sp>
        <p:nvSpPr>
          <p:cNvPr id="4" name="TextBox 3">
            <a:extLst>
              <a:ext uri="{FF2B5EF4-FFF2-40B4-BE49-F238E27FC236}">
                <a16:creationId xmlns:a16="http://schemas.microsoft.com/office/drawing/2014/main" id="{9580505B-1782-5BFC-613C-CF14F8425922}"/>
              </a:ext>
            </a:extLst>
          </p:cNvPr>
          <p:cNvSpPr txBox="1"/>
          <p:nvPr/>
        </p:nvSpPr>
        <p:spPr>
          <a:xfrm>
            <a:off x="5137493" y="3921712"/>
            <a:ext cx="1431802" cy="218393"/>
          </a:xfrm>
          <a:prstGeom prst="rect">
            <a:avLst/>
          </a:prstGeom>
          <a:solidFill>
            <a:schemeClr val="accent1"/>
          </a:solidFill>
        </p:spPr>
        <p:txBody>
          <a:bodyPr wrap="none" rtlCol="0">
            <a:spAutoFit/>
          </a:bodyPr>
          <a:lstStyle/>
          <a:p>
            <a:r>
              <a:rPr lang="en-US" b="1" dirty="0">
                <a:solidFill>
                  <a:schemeClr val="bg1"/>
                </a:solidFill>
              </a:rPr>
              <a:t>AUTONOMOUS ROBOTS</a:t>
            </a:r>
          </a:p>
        </p:txBody>
      </p:sp>
      <p:sp>
        <p:nvSpPr>
          <p:cNvPr id="5" name="TextBox 4">
            <a:extLst>
              <a:ext uri="{FF2B5EF4-FFF2-40B4-BE49-F238E27FC236}">
                <a16:creationId xmlns:a16="http://schemas.microsoft.com/office/drawing/2014/main" id="{AE3E4933-03AD-1800-B903-5C955B95F317}"/>
              </a:ext>
            </a:extLst>
          </p:cNvPr>
          <p:cNvSpPr txBox="1"/>
          <p:nvPr/>
        </p:nvSpPr>
        <p:spPr>
          <a:xfrm>
            <a:off x="3556136" y="3921712"/>
            <a:ext cx="830677" cy="218393"/>
          </a:xfrm>
          <a:prstGeom prst="rect">
            <a:avLst/>
          </a:prstGeom>
          <a:solidFill>
            <a:schemeClr val="accent1"/>
          </a:solidFill>
        </p:spPr>
        <p:txBody>
          <a:bodyPr wrap="none" rtlCol="0">
            <a:spAutoFit/>
          </a:bodyPr>
          <a:lstStyle/>
          <a:p>
            <a:r>
              <a:rPr lang="en-US" b="1" dirty="0">
                <a:solidFill>
                  <a:schemeClr val="bg1"/>
                </a:solidFill>
              </a:rPr>
              <a:t>HUMANOIDS</a:t>
            </a:r>
          </a:p>
        </p:txBody>
      </p:sp>
    </p:spTree>
    <p:extLst>
      <p:ext uri="{BB962C8B-B14F-4D97-AF65-F5344CB8AC3E}">
        <p14:creationId xmlns:p14="http://schemas.microsoft.com/office/powerpoint/2010/main" val="119406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object 2">
            <a:extLst>
              <a:ext uri="{FF2B5EF4-FFF2-40B4-BE49-F238E27FC236}">
                <a16:creationId xmlns:a16="http://schemas.microsoft.com/office/drawing/2014/main" id="{55754C54-F4E1-09CB-3925-1466B33D78AA}"/>
              </a:ext>
            </a:extLst>
          </p:cNvPr>
          <p:cNvSpPr txBox="1">
            <a:spLocks/>
          </p:cNvSpPr>
          <p:nvPr/>
        </p:nvSpPr>
        <p:spPr>
          <a:xfrm>
            <a:off x="1187748" y="158672"/>
            <a:ext cx="6768504" cy="693585"/>
          </a:xfrm>
          <a:prstGeom prst="rect">
            <a:avLst/>
          </a:prstGeom>
        </p:spPr>
        <p:txBody>
          <a:bodyPr vert="horz" wrap="square" lIns="0" tIns="5776" rIns="0" bIns="0" rtlCol="0">
            <a:spAutoFit/>
          </a:bodyPr>
          <a:lstStyle>
            <a:lvl1pPr>
              <a:defRPr>
                <a:latin typeface="+mj-lt"/>
                <a:ea typeface="+mj-ea"/>
                <a:cs typeface="+mj-cs"/>
              </a:defRPr>
            </a:lvl1pPr>
          </a:lstStyle>
          <a:p>
            <a:pPr algn="ctr">
              <a:spcBef>
                <a:spcPts val="45"/>
              </a:spcBef>
            </a:pPr>
            <a:r>
              <a:rPr lang="en-US" sz="2400" b="1" dirty="0">
                <a:solidFill>
                  <a:schemeClr val="bg1"/>
                </a:solidFill>
                <a:latin typeface="+mn-lt"/>
                <a:ea typeface="+mn-ea"/>
                <a:cs typeface="+mn-cs"/>
              </a:rPr>
              <a:t>TOP FUTURE-FOCUSED TECHNOLOGIES</a:t>
            </a:r>
          </a:p>
          <a:p>
            <a:pPr algn="ctr">
              <a:spcBef>
                <a:spcPts val="5"/>
              </a:spcBef>
            </a:pPr>
            <a:r>
              <a:rPr lang="en-US" sz="2069" spc="-68" dirty="0">
                <a:solidFill>
                  <a:srgbClr val="FFFFFF"/>
                </a:solidFill>
                <a:cs typeface="Lucida Sans Unicode"/>
              </a:rPr>
              <a:t>In the UAE and the World</a:t>
            </a:r>
            <a:endParaRPr lang="en-US" sz="2069" dirty="0">
              <a:cs typeface="Lucida Sans Unicode"/>
            </a:endParaRPr>
          </a:p>
        </p:txBody>
      </p:sp>
      <p:sp>
        <p:nvSpPr>
          <p:cNvPr id="80" name="object 3">
            <a:extLst>
              <a:ext uri="{FF2B5EF4-FFF2-40B4-BE49-F238E27FC236}">
                <a16:creationId xmlns:a16="http://schemas.microsoft.com/office/drawing/2014/main" id="{4C0BFDEC-2ABE-F1FC-A4EC-B32D14370FE1}"/>
              </a:ext>
            </a:extLst>
          </p:cNvPr>
          <p:cNvSpPr/>
          <p:nvPr/>
        </p:nvSpPr>
        <p:spPr>
          <a:xfrm>
            <a:off x="247213" y="1169669"/>
            <a:ext cx="1669833" cy="1669833"/>
          </a:xfrm>
          <a:custGeom>
            <a:avLst/>
            <a:gdLst/>
            <a:ahLst/>
            <a:cxnLst/>
            <a:rect l="l" t="t" r="r" b="b"/>
            <a:pathLst>
              <a:path w="3671570"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48" y="3667400"/>
                </a:lnTo>
                <a:lnTo>
                  <a:pt x="3477098" y="3656651"/>
                </a:lnTo>
                <a:lnTo>
                  <a:pt x="3517799" y="3639450"/>
                </a:lnTo>
                <a:lnTo>
                  <a:pt x="3554969" y="3616381"/>
                </a:lnTo>
                <a:lnTo>
                  <a:pt x="3588024" y="3588028"/>
                </a:lnTo>
                <a:lnTo>
                  <a:pt x="3616378" y="3554974"/>
                </a:lnTo>
                <a:lnTo>
                  <a:pt x="3639448" y="3517804"/>
                </a:lnTo>
                <a:lnTo>
                  <a:pt x="3656650" y="3477102"/>
                </a:lnTo>
                <a:lnTo>
                  <a:pt x="3667400" y="3433451"/>
                </a:lnTo>
                <a:lnTo>
                  <a:pt x="3671113" y="3387436"/>
                </a:lnTo>
                <a:lnTo>
                  <a:pt x="3671113" y="283677"/>
                </a:lnTo>
                <a:lnTo>
                  <a:pt x="3667400" y="237662"/>
                </a:lnTo>
                <a:lnTo>
                  <a:pt x="3656650" y="194011"/>
                </a:lnTo>
                <a:lnTo>
                  <a:pt x="3639448" y="153308"/>
                </a:lnTo>
                <a:lnTo>
                  <a:pt x="3616378" y="116138"/>
                </a:lnTo>
                <a:lnTo>
                  <a:pt x="3588024" y="83085"/>
                </a:lnTo>
                <a:lnTo>
                  <a:pt x="3554969" y="54731"/>
                </a:lnTo>
                <a:lnTo>
                  <a:pt x="3517799" y="31662"/>
                </a:lnTo>
                <a:lnTo>
                  <a:pt x="3477098" y="14461"/>
                </a:lnTo>
                <a:lnTo>
                  <a:pt x="3433448" y="3712"/>
                </a:lnTo>
                <a:lnTo>
                  <a:pt x="3387436" y="0"/>
                </a:lnTo>
                <a:close/>
              </a:path>
            </a:pathLst>
          </a:custGeom>
          <a:solidFill>
            <a:srgbClr val="FFFFFF">
              <a:alpha val="79998"/>
            </a:srgbClr>
          </a:solidFill>
        </p:spPr>
        <p:txBody>
          <a:bodyPr wrap="square" lIns="0" tIns="0" rIns="0" bIns="0" rtlCol="0"/>
          <a:lstStyle/>
          <a:p>
            <a:endParaRPr sz="372"/>
          </a:p>
        </p:txBody>
      </p:sp>
      <p:sp>
        <p:nvSpPr>
          <p:cNvPr id="81" name="object 4">
            <a:extLst>
              <a:ext uri="{FF2B5EF4-FFF2-40B4-BE49-F238E27FC236}">
                <a16:creationId xmlns:a16="http://schemas.microsoft.com/office/drawing/2014/main" id="{193953EF-9FDC-88AB-09E3-6B40D10F4843}"/>
              </a:ext>
            </a:extLst>
          </p:cNvPr>
          <p:cNvSpPr/>
          <p:nvPr/>
        </p:nvSpPr>
        <p:spPr>
          <a:xfrm>
            <a:off x="2002541" y="1169669"/>
            <a:ext cx="1669833" cy="1669833"/>
          </a:xfrm>
          <a:custGeom>
            <a:avLst/>
            <a:gdLst/>
            <a:ahLst/>
            <a:cxnLst/>
            <a:rect l="l" t="t" r="r" b="b"/>
            <a:pathLst>
              <a:path w="3671570"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51" y="3667400"/>
                </a:lnTo>
                <a:lnTo>
                  <a:pt x="3477102" y="3656651"/>
                </a:lnTo>
                <a:lnTo>
                  <a:pt x="3517804" y="3639450"/>
                </a:lnTo>
                <a:lnTo>
                  <a:pt x="3554974" y="3616381"/>
                </a:lnTo>
                <a:lnTo>
                  <a:pt x="3588028" y="3588028"/>
                </a:lnTo>
                <a:lnTo>
                  <a:pt x="3616381" y="3554974"/>
                </a:lnTo>
                <a:lnTo>
                  <a:pt x="3639450" y="3517804"/>
                </a:lnTo>
                <a:lnTo>
                  <a:pt x="3656651" y="3477102"/>
                </a:lnTo>
                <a:lnTo>
                  <a:pt x="3667400" y="3433451"/>
                </a:lnTo>
                <a:lnTo>
                  <a:pt x="3671113" y="3387436"/>
                </a:lnTo>
                <a:lnTo>
                  <a:pt x="3671113" y="283677"/>
                </a:lnTo>
                <a:lnTo>
                  <a:pt x="3667400" y="237662"/>
                </a:lnTo>
                <a:lnTo>
                  <a:pt x="3656651" y="194011"/>
                </a:lnTo>
                <a:lnTo>
                  <a:pt x="3639450" y="153308"/>
                </a:lnTo>
                <a:lnTo>
                  <a:pt x="3616381" y="116138"/>
                </a:lnTo>
                <a:lnTo>
                  <a:pt x="3588028" y="83085"/>
                </a:lnTo>
                <a:lnTo>
                  <a:pt x="3554974" y="54731"/>
                </a:lnTo>
                <a:lnTo>
                  <a:pt x="3517804" y="31662"/>
                </a:lnTo>
                <a:lnTo>
                  <a:pt x="3477102" y="14461"/>
                </a:lnTo>
                <a:lnTo>
                  <a:pt x="3433451" y="3712"/>
                </a:lnTo>
                <a:lnTo>
                  <a:pt x="3387436" y="0"/>
                </a:lnTo>
                <a:close/>
              </a:path>
            </a:pathLst>
          </a:custGeom>
          <a:solidFill>
            <a:srgbClr val="FFFFFF">
              <a:alpha val="79998"/>
            </a:srgbClr>
          </a:solidFill>
        </p:spPr>
        <p:txBody>
          <a:bodyPr wrap="square" lIns="0" tIns="0" rIns="0" bIns="0" rtlCol="0"/>
          <a:lstStyle/>
          <a:p>
            <a:endParaRPr sz="372"/>
          </a:p>
        </p:txBody>
      </p:sp>
      <p:sp>
        <p:nvSpPr>
          <p:cNvPr id="82" name="object 5">
            <a:extLst>
              <a:ext uri="{FF2B5EF4-FFF2-40B4-BE49-F238E27FC236}">
                <a16:creationId xmlns:a16="http://schemas.microsoft.com/office/drawing/2014/main" id="{DD679DA2-229B-C57E-B955-0B96DD4CF8B7}"/>
              </a:ext>
            </a:extLst>
          </p:cNvPr>
          <p:cNvSpPr/>
          <p:nvPr/>
        </p:nvSpPr>
        <p:spPr>
          <a:xfrm>
            <a:off x="3757869" y="1169669"/>
            <a:ext cx="1669833" cy="1669833"/>
          </a:xfrm>
          <a:custGeom>
            <a:avLst/>
            <a:gdLst/>
            <a:ahLst/>
            <a:cxnLst/>
            <a:rect l="l" t="t" r="r" b="b"/>
            <a:pathLst>
              <a:path w="3671570"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51" y="3667400"/>
                </a:lnTo>
                <a:lnTo>
                  <a:pt x="3477102" y="3656651"/>
                </a:lnTo>
                <a:lnTo>
                  <a:pt x="3517804" y="3639450"/>
                </a:lnTo>
                <a:lnTo>
                  <a:pt x="3554974" y="3616381"/>
                </a:lnTo>
                <a:lnTo>
                  <a:pt x="3588028" y="3588028"/>
                </a:lnTo>
                <a:lnTo>
                  <a:pt x="3616381" y="3554974"/>
                </a:lnTo>
                <a:lnTo>
                  <a:pt x="3639450" y="3517804"/>
                </a:lnTo>
                <a:lnTo>
                  <a:pt x="3656651" y="3477102"/>
                </a:lnTo>
                <a:lnTo>
                  <a:pt x="3667400" y="3433451"/>
                </a:lnTo>
                <a:lnTo>
                  <a:pt x="3671113" y="3387436"/>
                </a:lnTo>
                <a:lnTo>
                  <a:pt x="3671113" y="283677"/>
                </a:lnTo>
                <a:lnTo>
                  <a:pt x="3667400" y="237662"/>
                </a:lnTo>
                <a:lnTo>
                  <a:pt x="3656651" y="194011"/>
                </a:lnTo>
                <a:lnTo>
                  <a:pt x="3639450" y="153308"/>
                </a:lnTo>
                <a:lnTo>
                  <a:pt x="3616381" y="116138"/>
                </a:lnTo>
                <a:lnTo>
                  <a:pt x="3588028" y="83085"/>
                </a:lnTo>
                <a:lnTo>
                  <a:pt x="3554974" y="54731"/>
                </a:lnTo>
                <a:lnTo>
                  <a:pt x="3517804" y="31662"/>
                </a:lnTo>
                <a:lnTo>
                  <a:pt x="3477102" y="14461"/>
                </a:lnTo>
                <a:lnTo>
                  <a:pt x="3433451" y="3712"/>
                </a:lnTo>
                <a:lnTo>
                  <a:pt x="3387436" y="0"/>
                </a:lnTo>
                <a:close/>
              </a:path>
            </a:pathLst>
          </a:custGeom>
          <a:solidFill>
            <a:srgbClr val="FFFFFF">
              <a:alpha val="79998"/>
            </a:srgbClr>
          </a:solidFill>
        </p:spPr>
        <p:txBody>
          <a:bodyPr wrap="square" lIns="0" tIns="0" rIns="0" bIns="0" rtlCol="0"/>
          <a:lstStyle/>
          <a:p>
            <a:endParaRPr sz="372"/>
          </a:p>
        </p:txBody>
      </p:sp>
      <p:sp>
        <p:nvSpPr>
          <p:cNvPr id="83" name="object 6">
            <a:extLst>
              <a:ext uri="{FF2B5EF4-FFF2-40B4-BE49-F238E27FC236}">
                <a16:creationId xmlns:a16="http://schemas.microsoft.com/office/drawing/2014/main" id="{CB78944B-A34C-76DF-9F3C-4AEF5D16B0C3}"/>
              </a:ext>
            </a:extLst>
          </p:cNvPr>
          <p:cNvSpPr/>
          <p:nvPr/>
        </p:nvSpPr>
        <p:spPr>
          <a:xfrm>
            <a:off x="5513198" y="1169669"/>
            <a:ext cx="1669833" cy="1669833"/>
          </a:xfrm>
          <a:custGeom>
            <a:avLst/>
            <a:gdLst/>
            <a:ahLst/>
            <a:cxnLst/>
            <a:rect l="l" t="t" r="r" b="b"/>
            <a:pathLst>
              <a:path w="3671569"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51" y="3667400"/>
                </a:lnTo>
                <a:lnTo>
                  <a:pt x="3477102" y="3656651"/>
                </a:lnTo>
                <a:lnTo>
                  <a:pt x="3517804" y="3639450"/>
                </a:lnTo>
                <a:lnTo>
                  <a:pt x="3554974" y="3616381"/>
                </a:lnTo>
                <a:lnTo>
                  <a:pt x="3588028" y="3588028"/>
                </a:lnTo>
                <a:lnTo>
                  <a:pt x="3616381" y="3554974"/>
                </a:lnTo>
                <a:lnTo>
                  <a:pt x="3639450" y="3517804"/>
                </a:lnTo>
                <a:lnTo>
                  <a:pt x="3656651" y="3477102"/>
                </a:lnTo>
                <a:lnTo>
                  <a:pt x="3667400" y="3433451"/>
                </a:lnTo>
                <a:lnTo>
                  <a:pt x="3671113" y="3387436"/>
                </a:lnTo>
                <a:lnTo>
                  <a:pt x="3671113" y="283677"/>
                </a:lnTo>
                <a:lnTo>
                  <a:pt x="3667400" y="237662"/>
                </a:lnTo>
                <a:lnTo>
                  <a:pt x="3656651" y="194011"/>
                </a:lnTo>
                <a:lnTo>
                  <a:pt x="3639450" y="153308"/>
                </a:lnTo>
                <a:lnTo>
                  <a:pt x="3616381" y="116138"/>
                </a:lnTo>
                <a:lnTo>
                  <a:pt x="3588028" y="83085"/>
                </a:lnTo>
                <a:lnTo>
                  <a:pt x="3554974" y="54731"/>
                </a:lnTo>
                <a:lnTo>
                  <a:pt x="3517804" y="31662"/>
                </a:lnTo>
                <a:lnTo>
                  <a:pt x="3477102" y="14461"/>
                </a:lnTo>
                <a:lnTo>
                  <a:pt x="3433451" y="3712"/>
                </a:lnTo>
                <a:lnTo>
                  <a:pt x="3387436" y="0"/>
                </a:lnTo>
                <a:close/>
              </a:path>
            </a:pathLst>
          </a:custGeom>
          <a:solidFill>
            <a:srgbClr val="FFFFFF">
              <a:alpha val="79998"/>
            </a:srgbClr>
          </a:solidFill>
        </p:spPr>
        <p:txBody>
          <a:bodyPr wrap="square" lIns="0" tIns="0" rIns="0" bIns="0" rtlCol="0"/>
          <a:lstStyle/>
          <a:p>
            <a:endParaRPr sz="372"/>
          </a:p>
        </p:txBody>
      </p:sp>
      <p:sp>
        <p:nvSpPr>
          <p:cNvPr id="84" name="object 7">
            <a:extLst>
              <a:ext uri="{FF2B5EF4-FFF2-40B4-BE49-F238E27FC236}">
                <a16:creationId xmlns:a16="http://schemas.microsoft.com/office/drawing/2014/main" id="{FC937875-A364-4F8D-CC66-DEA0B334AA48}"/>
              </a:ext>
            </a:extLst>
          </p:cNvPr>
          <p:cNvSpPr/>
          <p:nvPr/>
        </p:nvSpPr>
        <p:spPr>
          <a:xfrm>
            <a:off x="7268526" y="1169669"/>
            <a:ext cx="1669833" cy="1669833"/>
          </a:xfrm>
          <a:custGeom>
            <a:avLst/>
            <a:gdLst/>
            <a:ahLst/>
            <a:cxnLst/>
            <a:rect l="l" t="t" r="r" b="b"/>
            <a:pathLst>
              <a:path w="3671569"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48" y="3667400"/>
                </a:lnTo>
                <a:lnTo>
                  <a:pt x="3477098" y="3656651"/>
                </a:lnTo>
                <a:lnTo>
                  <a:pt x="3517799" y="3639450"/>
                </a:lnTo>
                <a:lnTo>
                  <a:pt x="3554969" y="3616381"/>
                </a:lnTo>
                <a:lnTo>
                  <a:pt x="3588024" y="3588028"/>
                </a:lnTo>
                <a:lnTo>
                  <a:pt x="3616378" y="3554974"/>
                </a:lnTo>
                <a:lnTo>
                  <a:pt x="3639448" y="3517804"/>
                </a:lnTo>
                <a:lnTo>
                  <a:pt x="3656650" y="3477102"/>
                </a:lnTo>
                <a:lnTo>
                  <a:pt x="3667400" y="3433451"/>
                </a:lnTo>
                <a:lnTo>
                  <a:pt x="3671113" y="3387436"/>
                </a:lnTo>
                <a:lnTo>
                  <a:pt x="3671113" y="283677"/>
                </a:lnTo>
                <a:lnTo>
                  <a:pt x="3667400" y="237662"/>
                </a:lnTo>
                <a:lnTo>
                  <a:pt x="3656650" y="194011"/>
                </a:lnTo>
                <a:lnTo>
                  <a:pt x="3639448" y="153308"/>
                </a:lnTo>
                <a:lnTo>
                  <a:pt x="3616378" y="116138"/>
                </a:lnTo>
                <a:lnTo>
                  <a:pt x="3588024" y="83085"/>
                </a:lnTo>
                <a:lnTo>
                  <a:pt x="3554969" y="54731"/>
                </a:lnTo>
                <a:lnTo>
                  <a:pt x="3517799" y="31662"/>
                </a:lnTo>
                <a:lnTo>
                  <a:pt x="3477098" y="14461"/>
                </a:lnTo>
                <a:lnTo>
                  <a:pt x="3433448" y="3712"/>
                </a:lnTo>
                <a:lnTo>
                  <a:pt x="3387436" y="0"/>
                </a:lnTo>
                <a:close/>
              </a:path>
            </a:pathLst>
          </a:custGeom>
          <a:solidFill>
            <a:srgbClr val="FFFFFF">
              <a:alpha val="79998"/>
            </a:srgbClr>
          </a:solidFill>
        </p:spPr>
        <p:txBody>
          <a:bodyPr wrap="square" lIns="0" tIns="0" rIns="0" bIns="0" rtlCol="0"/>
          <a:lstStyle/>
          <a:p>
            <a:endParaRPr sz="372"/>
          </a:p>
        </p:txBody>
      </p:sp>
      <p:sp>
        <p:nvSpPr>
          <p:cNvPr id="85" name="object 8">
            <a:extLst>
              <a:ext uri="{FF2B5EF4-FFF2-40B4-BE49-F238E27FC236}">
                <a16:creationId xmlns:a16="http://schemas.microsoft.com/office/drawing/2014/main" id="{FA631329-3272-368F-1990-F555AFD93B30}"/>
              </a:ext>
            </a:extLst>
          </p:cNvPr>
          <p:cNvSpPr/>
          <p:nvPr/>
        </p:nvSpPr>
        <p:spPr>
          <a:xfrm>
            <a:off x="1104497" y="2917613"/>
            <a:ext cx="1669833" cy="1669833"/>
          </a:xfrm>
          <a:custGeom>
            <a:avLst/>
            <a:gdLst/>
            <a:ahLst/>
            <a:cxnLst/>
            <a:rect l="l" t="t" r="r" b="b"/>
            <a:pathLst>
              <a:path w="3671570"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51" y="3667400"/>
                </a:lnTo>
                <a:lnTo>
                  <a:pt x="3477102" y="3656651"/>
                </a:lnTo>
                <a:lnTo>
                  <a:pt x="3517804" y="3639450"/>
                </a:lnTo>
                <a:lnTo>
                  <a:pt x="3554974" y="3616381"/>
                </a:lnTo>
                <a:lnTo>
                  <a:pt x="3588028" y="3588028"/>
                </a:lnTo>
                <a:lnTo>
                  <a:pt x="3616381" y="3554974"/>
                </a:lnTo>
                <a:lnTo>
                  <a:pt x="3639450" y="3517804"/>
                </a:lnTo>
                <a:lnTo>
                  <a:pt x="3656651" y="3477102"/>
                </a:lnTo>
                <a:lnTo>
                  <a:pt x="3667400" y="3433451"/>
                </a:lnTo>
                <a:lnTo>
                  <a:pt x="3671113" y="3387436"/>
                </a:lnTo>
                <a:lnTo>
                  <a:pt x="3671113" y="283677"/>
                </a:lnTo>
                <a:lnTo>
                  <a:pt x="3667400" y="237662"/>
                </a:lnTo>
                <a:lnTo>
                  <a:pt x="3656651" y="194011"/>
                </a:lnTo>
                <a:lnTo>
                  <a:pt x="3639450" y="153308"/>
                </a:lnTo>
                <a:lnTo>
                  <a:pt x="3616381" y="116138"/>
                </a:lnTo>
                <a:lnTo>
                  <a:pt x="3588028" y="83085"/>
                </a:lnTo>
                <a:lnTo>
                  <a:pt x="3554974" y="54731"/>
                </a:lnTo>
                <a:lnTo>
                  <a:pt x="3517804" y="31662"/>
                </a:lnTo>
                <a:lnTo>
                  <a:pt x="3477102" y="14461"/>
                </a:lnTo>
                <a:lnTo>
                  <a:pt x="3433451" y="3712"/>
                </a:lnTo>
                <a:lnTo>
                  <a:pt x="3387436" y="0"/>
                </a:lnTo>
                <a:close/>
              </a:path>
            </a:pathLst>
          </a:custGeom>
          <a:solidFill>
            <a:srgbClr val="FFFFFF">
              <a:alpha val="79998"/>
            </a:srgbClr>
          </a:solidFill>
        </p:spPr>
        <p:txBody>
          <a:bodyPr wrap="square" lIns="0" tIns="0" rIns="0" bIns="0" rtlCol="0"/>
          <a:lstStyle/>
          <a:p>
            <a:endParaRPr sz="372"/>
          </a:p>
        </p:txBody>
      </p:sp>
      <p:sp>
        <p:nvSpPr>
          <p:cNvPr id="86" name="object 9">
            <a:extLst>
              <a:ext uri="{FF2B5EF4-FFF2-40B4-BE49-F238E27FC236}">
                <a16:creationId xmlns:a16="http://schemas.microsoft.com/office/drawing/2014/main" id="{703B8A66-7B26-02F6-B956-3C659DA80044}"/>
              </a:ext>
            </a:extLst>
          </p:cNvPr>
          <p:cNvSpPr/>
          <p:nvPr/>
        </p:nvSpPr>
        <p:spPr>
          <a:xfrm>
            <a:off x="2859825" y="2917613"/>
            <a:ext cx="1669833" cy="1669833"/>
          </a:xfrm>
          <a:custGeom>
            <a:avLst/>
            <a:gdLst/>
            <a:ahLst/>
            <a:cxnLst/>
            <a:rect l="l" t="t" r="r" b="b"/>
            <a:pathLst>
              <a:path w="3671570"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48" y="3667400"/>
                </a:lnTo>
                <a:lnTo>
                  <a:pt x="3477098" y="3656651"/>
                </a:lnTo>
                <a:lnTo>
                  <a:pt x="3517799" y="3639450"/>
                </a:lnTo>
                <a:lnTo>
                  <a:pt x="3554969" y="3616381"/>
                </a:lnTo>
                <a:lnTo>
                  <a:pt x="3588024" y="3588028"/>
                </a:lnTo>
                <a:lnTo>
                  <a:pt x="3616378" y="3554974"/>
                </a:lnTo>
                <a:lnTo>
                  <a:pt x="3639448" y="3517804"/>
                </a:lnTo>
                <a:lnTo>
                  <a:pt x="3656650" y="3477102"/>
                </a:lnTo>
                <a:lnTo>
                  <a:pt x="3667400" y="3433451"/>
                </a:lnTo>
                <a:lnTo>
                  <a:pt x="3671113" y="3387436"/>
                </a:lnTo>
                <a:lnTo>
                  <a:pt x="3671113" y="283677"/>
                </a:lnTo>
                <a:lnTo>
                  <a:pt x="3667400" y="237662"/>
                </a:lnTo>
                <a:lnTo>
                  <a:pt x="3656650" y="194011"/>
                </a:lnTo>
                <a:lnTo>
                  <a:pt x="3639448" y="153308"/>
                </a:lnTo>
                <a:lnTo>
                  <a:pt x="3616378" y="116138"/>
                </a:lnTo>
                <a:lnTo>
                  <a:pt x="3588024" y="83085"/>
                </a:lnTo>
                <a:lnTo>
                  <a:pt x="3554969" y="54731"/>
                </a:lnTo>
                <a:lnTo>
                  <a:pt x="3517799" y="31662"/>
                </a:lnTo>
                <a:lnTo>
                  <a:pt x="3477098" y="14461"/>
                </a:lnTo>
                <a:lnTo>
                  <a:pt x="3433448" y="3712"/>
                </a:lnTo>
                <a:lnTo>
                  <a:pt x="3387436" y="0"/>
                </a:lnTo>
                <a:close/>
              </a:path>
            </a:pathLst>
          </a:custGeom>
          <a:solidFill>
            <a:srgbClr val="FFFFFF">
              <a:alpha val="79998"/>
            </a:srgbClr>
          </a:solidFill>
        </p:spPr>
        <p:txBody>
          <a:bodyPr wrap="square" lIns="0" tIns="0" rIns="0" bIns="0" rtlCol="0"/>
          <a:lstStyle/>
          <a:p>
            <a:endParaRPr sz="372"/>
          </a:p>
        </p:txBody>
      </p:sp>
      <p:sp>
        <p:nvSpPr>
          <p:cNvPr id="87" name="object 10">
            <a:extLst>
              <a:ext uri="{FF2B5EF4-FFF2-40B4-BE49-F238E27FC236}">
                <a16:creationId xmlns:a16="http://schemas.microsoft.com/office/drawing/2014/main" id="{96C423CF-1AD5-5F44-2DE2-F747530E6718}"/>
              </a:ext>
            </a:extLst>
          </p:cNvPr>
          <p:cNvSpPr/>
          <p:nvPr/>
        </p:nvSpPr>
        <p:spPr>
          <a:xfrm>
            <a:off x="4615154" y="2917613"/>
            <a:ext cx="1669833" cy="1669833"/>
          </a:xfrm>
          <a:custGeom>
            <a:avLst/>
            <a:gdLst/>
            <a:ahLst/>
            <a:cxnLst/>
            <a:rect l="l" t="t" r="r" b="b"/>
            <a:pathLst>
              <a:path w="3671569" h="3671570">
                <a:moveTo>
                  <a:pt x="3387436" y="0"/>
                </a:moveTo>
                <a:lnTo>
                  <a:pt x="283677" y="0"/>
                </a:lnTo>
                <a:lnTo>
                  <a:pt x="237662" y="3712"/>
                </a:lnTo>
                <a:lnTo>
                  <a:pt x="194011" y="14461"/>
                </a:lnTo>
                <a:lnTo>
                  <a:pt x="153308" y="31662"/>
                </a:lnTo>
                <a:lnTo>
                  <a:pt x="116138" y="54731"/>
                </a:lnTo>
                <a:lnTo>
                  <a:pt x="83085" y="83085"/>
                </a:lnTo>
                <a:lnTo>
                  <a:pt x="54731" y="116138"/>
                </a:lnTo>
                <a:lnTo>
                  <a:pt x="31662" y="153308"/>
                </a:lnTo>
                <a:lnTo>
                  <a:pt x="14461" y="194011"/>
                </a:lnTo>
                <a:lnTo>
                  <a:pt x="3712" y="237662"/>
                </a:lnTo>
                <a:lnTo>
                  <a:pt x="0" y="283677"/>
                </a:lnTo>
                <a:lnTo>
                  <a:pt x="0" y="3387436"/>
                </a:lnTo>
                <a:lnTo>
                  <a:pt x="3712" y="3433451"/>
                </a:lnTo>
                <a:lnTo>
                  <a:pt x="14461" y="3477102"/>
                </a:lnTo>
                <a:lnTo>
                  <a:pt x="31662" y="3517804"/>
                </a:lnTo>
                <a:lnTo>
                  <a:pt x="54731" y="3554974"/>
                </a:lnTo>
                <a:lnTo>
                  <a:pt x="83085" y="3588028"/>
                </a:lnTo>
                <a:lnTo>
                  <a:pt x="116138" y="3616381"/>
                </a:lnTo>
                <a:lnTo>
                  <a:pt x="153308" y="3639450"/>
                </a:lnTo>
                <a:lnTo>
                  <a:pt x="194011" y="3656651"/>
                </a:lnTo>
                <a:lnTo>
                  <a:pt x="237662" y="3667400"/>
                </a:lnTo>
                <a:lnTo>
                  <a:pt x="283677" y="3671113"/>
                </a:lnTo>
                <a:lnTo>
                  <a:pt x="3387436" y="3671113"/>
                </a:lnTo>
                <a:lnTo>
                  <a:pt x="3433448" y="3667400"/>
                </a:lnTo>
                <a:lnTo>
                  <a:pt x="3477098" y="3656651"/>
                </a:lnTo>
                <a:lnTo>
                  <a:pt x="3517799" y="3639450"/>
                </a:lnTo>
                <a:lnTo>
                  <a:pt x="3554969" y="3616381"/>
                </a:lnTo>
                <a:lnTo>
                  <a:pt x="3588024" y="3588028"/>
                </a:lnTo>
                <a:lnTo>
                  <a:pt x="3616378" y="3554974"/>
                </a:lnTo>
                <a:lnTo>
                  <a:pt x="3639448" y="3517804"/>
                </a:lnTo>
                <a:lnTo>
                  <a:pt x="3656650" y="3477102"/>
                </a:lnTo>
                <a:lnTo>
                  <a:pt x="3667400" y="3433451"/>
                </a:lnTo>
                <a:lnTo>
                  <a:pt x="3671113" y="3387436"/>
                </a:lnTo>
                <a:lnTo>
                  <a:pt x="3671113" y="283677"/>
                </a:lnTo>
                <a:lnTo>
                  <a:pt x="3667400" y="237662"/>
                </a:lnTo>
                <a:lnTo>
                  <a:pt x="3656650" y="194011"/>
                </a:lnTo>
                <a:lnTo>
                  <a:pt x="3639448" y="153308"/>
                </a:lnTo>
                <a:lnTo>
                  <a:pt x="3616378" y="116138"/>
                </a:lnTo>
                <a:lnTo>
                  <a:pt x="3588024" y="83085"/>
                </a:lnTo>
                <a:lnTo>
                  <a:pt x="3554969" y="54731"/>
                </a:lnTo>
                <a:lnTo>
                  <a:pt x="3517799" y="31662"/>
                </a:lnTo>
                <a:lnTo>
                  <a:pt x="3477098" y="14461"/>
                </a:lnTo>
                <a:lnTo>
                  <a:pt x="3433448" y="3712"/>
                </a:lnTo>
                <a:lnTo>
                  <a:pt x="3387436" y="0"/>
                </a:lnTo>
                <a:close/>
              </a:path>
            </a:pathLst>
          </a:custGeom>
          <a:solidFill>
            <a:srgbClr val="FFFFFF">
              <a:alpha val="79998"/>
            </a:srgbClr>
          </a:solidFill>
        </p:spPr>
        <p:txBody>
          <a:bodyPr wrap="square" lIns="0" tIns="0" rIns="0" bIns="0" rtlCol="0"/>
          <a:lstStyle/>
          <a:p>
            <a:endParaRPr sz="372"/>
          </a:p>
        </p:txBody>
      </p:sp>
      <p:sp>
        <p:nvSpPr>
          <p:cNvPr id="88" name="object 11">
            <a:extLst>
              <a:ext uri="{FF2B5EF4-FFF2-40B4-BE49-F238E27FC236}">
                <a16:creationId xmlns:a16="http://schemas.microsoft.com/office/drawing/2014/main" id="{1FC68B8F-F8A1-0424-0234-3331776CC037}"/>
              </a:ext>
            </a:extLst>
          </p:cNvPr>
          <p:cNvSpPr txBox="1"/>
          <p:nvPr/>
        </p:nvSpPr>
        <p:spPr>
          <a:xfrm>
            <a:off x="1571296" y="1387855"/>
            <a:ext cx="159128" cy="178456"/>
          </a:xfrm>
          <a:prstGeom prst="rect">
            <a:avLst/>
          </a:prstGeom>
        </p:spPr>
        <p:txBody>
          <a:bodyPr vert="horz" wrap="square" lIns="0" tIns="6931" rIns="0" bIns="0" rtlCol="0">
            <a:spAutoFit/>
          </a:bodyPr>
          <a:lstStyle/>
          <a:p>
            <a:pPr marL="5776">
              <a:spcBef>
                <a:spcPts val="55"/>
              </a:spcBef>
            </a:pPr>
            <a:r>
              <a:rPr sz="1114" b="1" spc="-61" dirty="0">
                <a:solidFill>
                  <a:srgbClr val="6400FF"/>
                </a:solidFill>
                <a:latin typeface="+mj-lt"/>
                <a:cs typeface="Tahoma"/>
              </a:rPr>
              <a:t>AI</a:t>
            </a:r>
            <a:endParaRPr sz="1114" dirty="0">
              <a:latin typeface="+mj-lt"/>
              <a:cs typeface="Tahoma"/>
            </a:endParaRPr>
          </a:p>
        </p:txBody>
      </p:sp>
      <p:sp>
        <p:nvSpPr>
          <p:cNvPr id="89" name="object 12">
            <a:extLst>
              <a:ext uri="{FF2B5EF4-FFF2-40B4-BE49-F238E27FC236}">
                <a16:creationId xmlns:a16="http://schemas.microsoft.com/office/drawing/2014/main" id="{9B349A78-378D-628D-1E1C-EE5EFE173A25}"/>
              </a:ext>
            </a:extLst>
          </p:cNvPr>
          <p:cNvSpPr txBox="1"/>
          <p:nvPr/>
        </p:nvSpPr>
        <p:spPr>
          <a:xfrm>
            <a:off x="2695644" y="1387855"/>
            <a:ext cx="719397" cy="178456"/>
          </a:xfrm>
          <a:prstGeom prst="rect">
            <a:avLst/>
          </a:prstGeom>
        </p:spPr>
        <p:txBody>
          <a:bodyPr vert="horz" wrap="square" lIns="0" tIns="6931" rIns="0" bIns="0" rtlCol="0">
            <a:spAutoFit/>
          </a:bodyPr>
          <a:lstStyle/>
          <a:p>
            <a:pPr marL="5776">
              <a:spcBef>
                <a:spcPts val="55"/>
              </a:spcBef>
            </a:pPr>
            <a:r>
              <a:rPr sz="1114" b="1" spc="45" dirty="0">
                <a:solidFill>
                  <a:srgbClr val="6400FF"/>
                </a:solidFill>
                <a:latin typeface="+mj-lt"/>
                <a:cs typeface="Tahoma"/>
              </a:rPr>
              <a:t>Quantum</a:t>
            </a:r>
            <a:endParaRPr sz="1114" dirty="0">
              <a:latin typeface="+mj-lt"/>
              <a:cs typeface="Tahoma"/>
            </a:endParaRPr>
          </a:p>
        </p:txBody>
      </p:sp>
      <p:sp>
        <p:nvSpPr>
          <p:cNvPr id="90" name="object 13">
            <a:extLst>
              <a:ext uri="{FF2B5EF4-FFF2-40B4-BE49-F238E27FC236}">
                <a16:creationId xmlns:a16="http://schemas.microsoft.com/office/drawing/2014/main" id="{E69B49FC-D311-5E70-61CE-771AB5DDFBCC}"/>
              </a:ext>
            </a:extLst>
          </p:cNvPr>
          <p:cNvSpPr txBox="1"/>
          <p:nvPr/>
        </p:nvSpPr>
        <p:spPr>
          <a:xfrm>
            <a:off x="4441596" y="1270420"/>
            <a:ext cx="797661" cy="337939"/>
          </a:xfrm>
          <a:prstGeom prst="rect">
            <a:avLst/>
          </a:prstGeom>
        </p:spPr>
        <p:txBody>
          <a:bodyPr vert="horz" wrap="square" lIns="0" tIns="5487" rIns="0" bIns="0" rtlCol="0">
            <a:spAutoFit/>
          </a:bodyPr>
          <a:lstStyle/>
          <a:p>
            <a:pPr marL="5776" marR="2310">
              <a:lnSpc>
                <a:spcPct val="101000"/>
              </a:lnSpc>
              <a:spcBef>
                <a:spcPts val="43"/>
              </a:spcBef>
            </a:pPr>
            <a:r>
              <a:rPr sz="1114" b="1" spc="-5" dirty="0">
                <a:solidFill>
                  <a:srgbClr val="6400FF"/>
                </a:solidFill>
                <a:latin typeface="+mj-lt"/>
                <a:cs typeface="Tahoma"/>
              </a:rPr>
              <a:t>Propulsion </a:t>
            </a:r>
            <a:r>
              <a:rPr sz="1114" b="1" spc="68" dirty="0">
                <a:solidFill>
                  <a:srgbClr val="6400FF"/>
                </a:solidFill>
                <a:latin typeface="+mj-lt"/>
                <a:cs typeface="Tahoma"/>
              </a:rPr>
              <a:t>and</a:t>
            </a:r>
            <a:r>
              <a:rPr sz="1114" b="1" spc="-86" dirty="0">
                <a:solidFill>
                  <a:srgbClr val="6400FF"/>
                </a:solidFill>
                <a:latin typeface="+mj-lt"/>
                <a:cs typeface="Tahoma"/>
              </a:rPr>
              <a:t> </a:t>
            </a:r>
            <a:r>
              <a:rPr sz="1114" b="1" spc="43" dirty="0">
                <a:solidFill>
                  <a:srgbClr val="6400FF"/>
                </a:solidFill>
                <a:latin typeface="+mj-lt"/>
                <a:cs typeface="Tahoma"/>
              </a:rPr>
              <a:t>Space</a:t>
            </a:r>
            <a:endParaRPr sz="1114" dirty="0">
              <a:latin typeface="+mj-lt"/>
              <a:cs typeface="Tahoma"/>
            </a:endParaRPr>
          </a:p>
        </p:txBody>
      </p:sp>
      <p:sp>
        <p:nvSpPr>
          <p:cNvPr id="91" name="object 14">
            <a:extLst>
              <a:ext uri="{FF2B5EF4-FFF2-40B4-BE49-F238E27FC236}">
                <a16:creationId xmlns:a16="http://schemas.microsoft.com/office/drawing/2014/main" id="{63E637F6-5350-D117-702A-237C7DA9C94B}"/>
              </a:ext>
            </a:extLst>
          </p:cNvPr>
          <p:cNvSpPr txBox="1"/>
          <p:nvPr/>
        </p:nvSpPr>
        <p:spPr>
          <a:xfrm>
            <a:off x="6142118" y="1304279"/>
            <a:ext cx="967764" cy="337939"/>
          </a:xfrm>
          <a:prstGeom prst="rect">
            <a:avLst/>
          </a:prstGeom>
        </p:spPr>
        <p:txBody>
          <a:bodyPr vert="horz" wrap="square" lIns="0" tIns="5487" rIns="0" bIns="0" rtlCol="0">
            <a:spAutoFit/>
          </a:bodyPr>
          <a:lstStyle/>
          <a:p>
            <a:pPr marL="5776" marR="2310">
              <a:lnSpc>
                <a:spcPct val="101000"/>
              </a:lnSpc>
              <a:spcBef>
                <a:spcPts val="43"/>
              </a:spcBef>
            </a:pPr>
            <a:r>
              <a:rPr sz="1114" b="1" spc="36" dirty="0">
                <a:solidFill>
                  <a:srgbClr val="6400FF"/>
                </a:solidFill>
                <a:latin typeface="+mj-lt"/>
                <a:cs typeface="Tahoma"/>
              </a:rPr>
              <a:t>Autonomous </a:t>
            </a:r>
            <a:r>
              <a:rPr sz="1114" b="1" spc="-5" dirty="0">
                <a:solidFill>
                  <a:srgbClr val="6400FF"/>
                </a:solidFill>
                <a:latin typeface="+mj-lt"/>
                <a:cs typeface="Tahoma"/>
              </a:rPr>
              <a:t>Robotics</a:t>
            </a:r>
            <a:endParaRPr sz="1114" dirty="0">
              <a:latin typeface="+mj-lt"/>
              <a:cs typeface="Tahoma"/>
            </a:endParaRPr>
          </a:p>
        </p:txBody>
      </p:sp>
      <p:sp>
        <p:nvSpPr>
          <p:cNvPr id="92" name="object 15">
            <a:extLst>
              <a:ext uri="{FF2B5EF4-FFF2-40B4-BE49-F238E27FC236}">
                <a16:creationId xmlns:a16="http://schemas.microsoft.com/office/drawing/2014/main" id="{7D8F64A7-833C-B4DF-FE95-346218CAE8A3}"/>
              </a:ext>
            </a:extLst>
          </p:cNvPr>
          <p:cNvSpPr txBox="1"/>
          <p:nvPr/>
        </p:nvSpPr>
        <p:spPr>
          <a:xfrm>
            <a:off x="8086224" y="1320137"/>
            <a:ext cx="768204" cy="337939"/>
          </a:xfrm>
          <a:prstGeom prst="rect">
            <a:avLst/>
          </a:prstGeom>
        </p:spPr>
        <p:txBody>
          <a:bodyPr vert="horz" wrap="square" lIns="0" tIns="5487" rIns="0" bIns="0" rtlCol="0">
            <a:spAutoFit/>
          </a:bodyPr>
          <a:lstStyle/>
          <a:p>
            <a:pPr marL="5776" marR="2310">
              <a:lnSpc>
                <a:spcPct val="101000"/>
              </a:lnSpc>
              <a:spcBef>
                <a:spcPts val="43"/>
              </a:spcBef>
            </a:pPr>
            <a:r>
              <a:rPr sz="1114" b="1" spc="55" dirty="0">
                <a:solidFill>
                  <a:srgbClr val="6400FF"/>
                </a:solidFill>
                <a:latin typeface="+mj-lt"/>
                <a:cs typeface="Tahoma"/>
              </a:rPr>
              <a:t>Advanced </a:t>
            </a:r>
            <a:r>
              <a:rPr sz="1114" b="1" spc="23" dirty="0">
                <a:solidFill>
                  <a:srgbClr val="6400FF"/>
                </a:solidFill>
                <a:latin typeface="+mj-lt"/>
                <a:cs typeface="Tahoma"/>
              </a:rPr>
              <a:t>Materials</a:t>
            </a:r>
            <a:endParaRPr sz="1114" dirty="0">
              <a:latin typeface="+mj-lt"/>
              <a:cs typeface="Tahoma"/>
            </a:endParaRPr>
          </a:p>
        </p:txBody>
      </p:sp>
      <p:pic>
        <p:nvPicPr>
          <p:cNvPr id="93" name="object 16">
            <a:extLst>
              <a:ext uri="{FF2B5EF4-FFF2-40B4-BE49-F238E27FC236}">
                <a16:creationId xmlns:a16="http://schemas.microsoft.com/office/drawing/2014/main" id="{5C1256D8-5A53-D4BA-6024-476657D67363}"/>
              </a:ext>
            </a:extLst>
          </p:cNvPr>
          <p:cNvPicPr/>
          <p:nvPr/>
        </p:nvPicPr>
        <p:blipFill>
          <a:blip r:embed="rId3" cstate="print">
            <a:extLst>
              <a:ext uri="{28A0092B-C50C-407E-A947-70E740481C1C}">
                <a14:useLocalDpi xmlns:a14="http://schemas.microsoft.com/office/drawing/2010/main"/>
              </a:ext>
            </a:extLst>
          </a:blip>
          <a:stretch>
            <a:fillRect/>
          </a:stretch>
        </p:blipFill>
        <p:spPr>
          <a:xfrm>
            <a:off x="6370482" y="2917614"/>
            <a:ext cx="1669625" cy="1669625"/>
          </a:xfrm>
          <a:prstGeom prst="rect">
            <a:avLst/>
          </a:prstGeom>
        </p:spPr>
      </p:pic>
      <p:sp>
        <p:nvSpPr>
          <p:cNvPr id="94" name="object 17">
            <a:extLst>
              <a:ext uri="{FF2B5EF4-FFF2-40B4-BE49-F238E27FC236}">
                <a16:creationId xmlns:a16="http://schemas.microsoft.com/office/drawing/2014/main" id="{DC35809B-C8F4-AB57-0DD3-2F23933CD394}"/>
              </a:ext>
            </a:extLst>
          </p:cNvPr>
          <p:cNvSpPr txBox="1"/>
          <p:nvPr/>
        </p:nvSpPr>
        <p:spPr>
          <a:xfrm>
            <a:off x="1649472" y="3009810"/>
            <a:ext cx="1072765" cy="467205"/>
          </a:xfrm>
          <a:prstGeom prst="rect">
            <a:avLst/>
          </a:prstGeom>
        </p:spPr>
        <p:txBody>
          <a:bodyPr vert="horz" wrap="square" lIns="0" tIns="5487" rIns="0" bIns="0" rtlCol="0">
            <a:spAutoFit/>
          </a:bodyPr>
          <a:lstStyle/>
          <a:p>
            <a:pPr marL="5776" marR="2310">
              <a:spcBef>
                <a:spcPts val="43"/>
              </a:spcBef>
            </a:pPr>
            <a:r>
              <a:rPr sz="1000" b="1" dirty="0">
                <a:solidFill>
                  <a:srgbClr val="6400FF"/>
                </a:solidFill>
                <a:latin typeface="+mj-lt"/>
                <a:cs typeface="Tahoma"/>
              </a:rPr>
              <a:t>Renewable</a:t>
            </a:r>
            <a:r>
              <a:rPr sz="1000" b="1" spc="20" dirty="0">
                <a:solidFill>
                  <a:srgbClr val="6400FF"/>
                </a:solidFill>
                <a:latin typeface="+mj-lt"/>
                <a:cs typeface="Tahoma"/>
              </a:rPr>
              <a:t> </a:t>
            </a:r>
            <a:br>
              <a:rPr lang="en-US" sz="1000" b="1" spc="20" dirty="0">
                <a:solidFill>
                  <a:srgbClr val="6400FF"/>
                </a:solidFill>
                <a:latin typeface="+mj-lt"/>
                <a:cs typeface="Tahoma"/>
              </a:rPr>
            </a:br>
            <a:r>
              <a:rPr sz="1000" b="1" spc="25" dirty="0">
                <a:solidFill>
                  <a:srgbClr val="6400FF"/>
                </a:solidFill>
                <a:latin typeface="+mj-lt"/>
                <a:cs typeface="Tahoma"/>
              </a:rPr>
              <a:t>and </a:t>
            </a:r>
            <a:r>
              <a:rPr sz="1000" b="1" spc="9" dirty="0">
                <a:solidFill>
                  <a:srgbClr val="6400FF"/>
                </a:solidFill>
                <a:latin typeface="+mj-lt"/>
                <a:cs typeface="Tahoma"/>
              </a:rPr>
              <a:t>Sustainable</a:t>
            </a:r>
            <a:r>
              <a:rPr sz="1000" b="1" spc="57" dirty="0">
                <a:solidFill>
                  <a:srgbClr val="6400FF"/>
                </a:solidFill>
                <a:latin typeface="+mj-lt"/>
                <a:cs typeface="Tahoma"/>
              </a:rPr>
              <a:t> </a:t>
            </a:r>
            <a:endParaRPr lang="en-US" sz="1000" b="1" spc="57" dirty="0">
              <a:solidFill>
                <a:srgbClr val="6400FF"/>
              </a:solidFill>
              <a:latin typeface="+mj-lt"/>
              <a:cs typeface="Tahoma"/>
            </a:endParaRPr>
          </a:p>
          <a:p>
            <a:pPr marL="5776" marR="2310">
              <a:spcBef>
                <a:spcPts val="43"/>
              </a:spcBef>
            </a:pPr>
            <a:r>
              <a:rPr sz="1000" b="1" spc="-5" dirty="0">
                <a:solidFill>
                  <a:srgbClr val="6400FF"/>
                </a:solidFill>
                <a:latin typeface="+mj-lt"/>
                <a:cs typeface="Tahoma"/>
              </a:rPr>
              <a:t>Energy</a:t>
            </a:r>
            <a:endParaRPr sz="1000" dirty="0">
              <a:latin typeface="+mj-lt"/>
              <a:cs typeface="Tahoma"/>
            </a:endParaRPr>
          </a:p>
        </p:txBody>
      </p:sp>
      <p:sp>
        <p:nvSpPr>
          <p:cNvPr id="95" name="object 18">
            <a:extLst>
              <a:ext uri="{FF2B5EF4-FFF2-40B4-BE49-F238E27FC236}">
                <a16:creationId xmlns:a16="http://schemas.microsoft.com/office/drawing/2014/main" id="{5B3956EC-732B-283E-7DBD-0520F3A440B2}"/>
              </a:ext>
            </a:extLst>
          </p:cNvPr>
          <p:cNvSpPr txBox="1"/>
          <p:nvPr/>
        </p:nvSpPr>
        <p:spPr>
          <a:xfrm>
            <a:off x="3642736" y="3062763"/>
            <a:ext cx="636223" cy="337939"/>
          </a:xfrm>
          <a:prstGeom prst="rect">
            <a:avLst/>
          </a:prstGeom>
        </p:spPr>
        <p:txBody>
          <a:bodyPr vert="horz" wrap="square" lIns="0" tIns="5487" rIns="0" bIns="0" rtlCol="0">
            <a:spAutoFit/>
          </a:bodyPr>
          <a:lstStyle/>
          <a:p>
            <a:pPr marL="5776" marR="2310">
              <a:lnSpc>
                <a:spcPct val="101000"/>
              </a:lnSpc>
              <a:spcBef>
                <a:spcPts val="43"/>
              </a:spcBef>
            </a:pPr>
            <a:r>
              <a:rPr sz="1114" b="1" spc="18" dirty="0">
                <a:solidFill>
                  <a:srgbClr val="6400FF"/>
                </a:solidFill>
                <a:latin typeface="+mj-lt"/>
                <a:cs typeface="Tahoma"/>
              </a:rPr>
              <a:t>Directed </a:t>
            </a:r>
            <a:r>
              <a:rPr sz="1114" b="1" spc="-5" dirty="0">
                <a:solidFill>
                  <a:srgbClr val="6400FF"/>
                </a:solidFill>
                <a:latin typeface="+mj-lt"/>
                <a:cs typeface="Tahoma"/>
              </a:rPr>
              <a:t>Energy</a:t>
            </a:r>
            <a:endParaRPr sz="1114" dirty="0">
              <a:latin typeface="+mj-lt"/>
              <a:cs typeface="Tahoma"/>
            </a:endParaRPr>
          </a:p>
        </p:txBody>
      </p:sp>
      <p:sp>
        <p:nvSpPr>
          <p:cNvPr id="96" name="object 19">
            <a:extLst>
              <a:ext uri="{FF2B5EF4-FFF2-40B4-BE49-F238E27FC236}">
                <a16:creationId xmlns:a16="http://schemas.microsoft.com/office/drawing/2014/main" id="{5567505E-DE2B-44A7-26B4-F9C11453D762}"/>
              </a:ext>
            </a:extLst>
          </p:cNvPr>
          <p:cNvSpPr txBox="1"/>
          <p:nvPr/>
        </p:nvSpPr>
        <p:spPr>
          <a:xfrm>
            <a:off x="5390260" y="3062763"/>
            <a:ext cx="646620" cy="337939"/>
          </a:xfrm>
          <a:prstGeom prst="rect">
            <a:avLst/>
          </a:prstGeom>
        </p:spPr>
        <p:txBody>
          <a:bodyPr vert="horz" wrap="square" lIns="0" tIns="5487" rIns="0" bIns="0" rtlCol="0">
            <a:spAutoFit/>
          </a:bodyPr>
          <a:lstStyle/>
          <a:p>
            <a:pPr marL="5776" marR="2310">
              <a:lnSpc>
                <a:spcPct val="101000"/>
              </a:lnSpc>
              <a:spcBef>
                <a:spcPts val="43"/>
              </a:spcBef>
            </a:pPr>
            <a:r>
              <a:rPr sz="1114" b="1" spc="25" dirty="0">
                <a:solidFill>
                  <a:srgbClr val="6400FF"/>
                </a:solidFill>
                <a:latin typeface="+mj-lt"/>
                <a:cs typeface="Tahoma"/>
              </a:rPr>
              <a:t>Secure </a:t>
            </a:r>
            <a:r>
              <a:rPr sz="1114" b="1" spc="34" dirty="0">
                <a:solidFill>
                  <a:srgbClr val="6400FF"/>
                </a:solidFill>
                <a:latin typeface="+mj-lt"/>
                <a:cs typeface="Tahoma"/>
              </a:rPr>
              <a:t>Systems</a:t>
            </a:r>
            <a:endParaRPr sz="1114" dirty="0">
              <a:latin typeface="+mj-lt"/>
              <a:cs typeface="Tahoma"/>
            </a:endParaRPr>
          </a:p>
        </p:txBody>
      </p:sp>
      <p:sp>
        <p:nvSpPr>
          <p:cNvPr id="97" name="object 20">
            <a:extLst>
              <a:ext uri="{FF2B5EF4-FFF2-40B4-BE49-F238E27FC236}">
                <a16:creationId xmlns:a16="http://schemas.microsoft.com/office/drawing/2014/main" id="{2E5B5DFC-82DD-A586-4D43-5E77FE34141C}"/>
              </a:ext>
            </a:extLst>
          </p:cNvPr>
          <p:cNvSpPr txBox="1"/>
          <p:nvPr/>
        </p:nvSpPr>
        <p:spPr>
          <a:xfrm>
            <a:off x="6916915" y="3148482"/>
            <a:ext cx="1056713" cy="178456"/>
          </a:xfrm>
          <a:prstGeom prst="rect">
            <a:avLst/>
          </a:prstGeom>
        </p:spPr>
        <p:txBody>
          <a:bodyPr vert="horz" wrap="square" lIns="0" tIns="6931" rIns="0" bIns="0" rtlCol="0">
            <a:spAutoFit/>
          </a:bodyPr>
          <a:lstStyle/>
          <a:p>
            <a:pPr marL="5776">
              <a:spcBef>
                <a:spcPts val="55"/>
              </a:spcBef>
            </a:pPr>
            <a:r>
              <a:rPr sz="1114" b="1" spc="45" dirty="0">
                <a:solidFill>
                  <a:srgbClr val="6400FF"/>
                </a:solidFill>
                <a:latin typeface="+mj-lt"/>
                <a:cs typeface="Tahoma"/>
              </a:rPr>
              <a:t>Cryptography</a:t>
            </a:r>
            <a:endParaRPr sz="1114" dirty="0">
              <a:latin typeface="+mj-lt"/>
              <a:cs typeface="Tahoma"/>
            </a:endParaRPr>
          </a:p>
        </p:txBody>
      </p:sp>
      <p:sp>
        <p:nvSpPr>
          <p:cNvPr id="98" name="object 21">
            <a:extLst>
              <a:ext uri="{FF2B5EF4-FFF2-40B4-BE49-F238E27FC236}">
                <a16:creationId xmlns:a16="http://schemas.microsoft.com/office/drawing/2014/main" id="{6232A028-5C55-FCBB-AA8B-8A3C94FD7A9C}"/>
              </a:ext>
            </a:extLst>
          </p:cNvPr>
          <p:cNvSpPr txBox="1"/>
          <p:nvPr/>
        </p:nvSpPr>
        <p:spPr>
          <a:xfrm>
            <a:off x="500755" y="1892524"/>
            <a:ext cx="1164435" cy="651871"/>
          </a:xfrm>
          <a:prstGeom prst="rect">
            <a:avLst/>
          </a:prstGeom>
        </p:spPr>
        <p:txBody>
          <a:bodyPr vert="horz" wrap="square" lIns="0" tIns="5487" rIns="0" bIns="0" rtlCol="0">
            <a:spAutoFit/>
          </a:bodyPr>
          <a:lstStyle/>
          <a:p>
            <a:pPr marL="5776" marR="2310" algn="ctr">
              <a:spcBef>
                <a:spcPts val="43"/>
              </a:spcBef>
            </a:pPr>
            <a:r>
              <a:rPr lang="en-US" sz="1050" dirty="0">
                <a:cs typeface="Verdana"/>
              </a:rPr>
              <a:t>Making computers think and make decisions like people</a:t>
            </a:r>
          </a:p>
        </p:txBody>
      </p:sp>
      <p:sp>
        <p:nvSpPr>
          <p:cNvPr id="99" name="object 22">
            <a:extLst>
              <a:ext uri="{FF2B5EF4-FFF2-40B4-BE49-F238E27FC236}">
                <a16:creationId xmlns:a16="http://schemas.microsoft.com/office/drawing/2014/main" id="{F980DA24-52C3-CE31-8FA9-4F67DE99A908}"/>
              </a:ext>
            </a:extLst>
          </p:cNvPr>
          <p:cNvSpPr txBox="1"/>
          <p:nvPr/>
        </p:nvSpPr>
        <p:spPr>
          <a:xfrm>
            <a:off x="2131225" y="1892524"/>
            <a:ext cx="1414246" cy="813454"/>
          </a:xfrm>
          <a:prstGeom prst="rect">
            <a:avLst/>
          </a:prstGeom>
        </p:spPr>
        <p:txBody>
          <a:bodyPr vert="horz" wrap="square" lIns="0" tIns="5487" rIns="0" bIns="0" rtlCol="0">
            <a:spAutoFit/>
          </a:bodyPr>
          <a:lstStyle/>
          <a:p>
            <a:pPr algn="ctr">
              <a:spcBef>
                <a:spcPts val="43"/>
              </a:spcBef>
            </a:pPr>
            <a:r>
              <a:rPr lang="en-US" sz="1050" dirty="0">
                <a:cs typeface="Verdana"/>
              </a:rPr>
              <a:t>Building super-fast computers to help with challenges that normal computers can not solve</a:t>
            </a:r>
            <a:endParaRPr sz="1050" dirty="0">
              <a:cs typeface="Verdana"/>
            </a:endParaRPr>
          </a:p>
        </p:txBody>
      </p:sp>
      <p:sp>
        <p:nvSpPr>
          <p:cNvPr id="100" name="object 23">
            <a:extLst>
              <a:ext uri="{FF2B5EF4-FFF2-40B4-BE49-F238E27FC236}">
                <a16:creationId xmlns:a16="http://schemas.microsoft.com/office/drawing/2014/main" id="{C4988144-E39C-BEF5-62FA-577E079AB1F4}"/>
              </a:ext>
            </a:extLst>
          </p:cNvPr>
          <p:cNvSpPr txBox="1"/>
          <p:nvPr/>
        </p:nvSpPr>
        <p:spPr>
          <a:xfrm>
            <a:off x="1297655" y="3635373"/>
            <a:ext cx="1285153" cy="651871"/>
          </a:xfrm>
          <a:prstGeom prst="rect">
            <a:avLst/>
          </a:prstGeom>
        </p:spPr>
        <p:txBody>
          <a:bodyPr vert="horz" wrap="square" lIns="0" tIns="5487" rIns="0" bIns="0" rtlCol="0">
            <a:spAutoFit/>
          </a:bodyPr>
          <a:lstStyle/>
          <a:p>
            <a:pPr marL="5776" marR="2310" indent="20505" algn="ctr">
              <a:spcBef>
                <a:spcPts val="43"/>
              </a:spcBef>
            </a:pPr>
            <a:r>
              <a:rPr lang="en-US" sz="1050" dirty="0">
                <a:cs typeface="Verdana"/>
              </a:rPr>
              <a:t>Getting</a:t>
            </a:r>
            <a:r>
              <a:rPr sz="1050" spc="7" dirty="0">
                <a:cs typeface="Verdana"/>
              </a:rPr>
              <a:t> </a:t>
            </a:r>
            <a:r>
              <a:rPr sz="1050" dirty="0">
                <a:cs typeface="Verdana"/>
              </a:rPr>
              <a:t>energy</a:t>
            </a:r>
            <a:r>
              <a:rPr sz="1050" spc="9" dirty="0">
                <a:cs typeface="Verdana"/>
              </a:rPr>
              <a:t> </a:t>
            </a:r>
            <a:r>
              <a:rPr sz="1050" dirty="0">
                <a:cs typeface="Verdana"/>
              </a:rPr>
              <a:t>from</a:t>
            </a:r>
            <a:r>
              <a:rPr sz="1050" spc="9" dirty="0">
                <a:cs typeface="Verdana"/>
              </a:rPr>
              <a:t> </a:t>
            </a:r>
            <a:r>
              <a:rPr sz="1050" spc="-9" dirty="0">
                <a:cs typeface="Verdana"/>
              </a:rPr>
              <a:t>sun, </a:t>
            </a:r>
            <a:r>
              <a:rPr sz="1050" dirty="0">
                <a:cs typeface="Verdana"/>
              </a:rPr>
              <a:t>wind,</a:t>
            </a:r>
            <a:r>
              <a:rPr sz="1050" spc="-43" dirty="0">
                <a:cs typeface="Verdana"/>
              </a:rPr>
              <a:t> </a:t>
            </a:r>
            <a:r>
              <a:rPr sz="1050" spc="-5" dirty="0">
                <a:cs typeface="Verdana"/>
              </a:rPr>
              <a:t>water,</a:t>
            </a:r>
            <a:r>
              <a:rPr sz="1050" spc="-43" dirty="0">
                <a:cs typeface="Verdana"/>
              </a:rPr>
              <a:t> </a:t>
            </a:r>
            <a:r>
              <a:rPr sz="1050" spc="41" dirty="0">
                <a:cs typeface="Verdana"/>
              </a:rPr>
              <a:t>and</a:t>
            </a:r>
            <a:r>
              <a:rPr sz="1050" spc="-43" dirty="0">
                <a:cs typeface="Verdana"/>
              </a:rPr>
              <a:t> </a:t>
            </a:r>
            <a:r>
              <a:rPr lang="en-US" sz="1050" spc="34" dirty="0">
                <a:cs typeface="Verdana"/>
              </a:rPr>
              <a:t>plants to be eco-friendly</a:t>
            </a:r>
            <a:endParaRPr sz="1050" dirty="0">
              <a:cs typeface="Verdana"/>
            </a:endParaRPr>
          </a:p>
        </p:txBody>
      </p:sp>
      <p:sp>
        <p:nvSpPr>
          <p:cNvPr id="101" name="object 24">
            <a:extLst>
              <a:ext uri="{FF2B5EF4-FFF2-40B4-BE49-F238E27FC236}">
                <a16:creationId xmlns:a16="http://schemas.microsoft.com/office/drawing/2014/main" id="{B40C878F-08CA-51CA-7FDD-027730E0D8B0}"/>
              </a:ext>
            </a:extLst>
          </p:cNvPr>
          <p:cNvSpPr txBox="1"/>
          <p:nvPr/>
        </p:nvSpPr>
        <p:spPr>
          <a:xfrm>
            <a:off x="4775084" y="3635373"/>
            <a:ext cx="1351865" cy="490289"/>
          </a:xfrm>
          <a:prstGeom prst="rect">
            <a:avLst/>
          </a:prstGeom>
        </p:spPr>
        <p:txBody>
          <a:bodyPr vert="horz" wrap="square" lIns="0" tIns="5487" rIns="0" bIns="0" rtlCol="0">
            <a:spAutoFit/>
          </a:bodyPr>
          <a:lstStyle/>
          <a:p>
            <a:pPr marL="5487" marR="2310" algn="ctr">
              <a:spcBef>
                <a:spcPts val="43"/>
              </a:spcBef>
            </a:pPr>
            <a:r>
              <a:rPr lang="en-US" sz="1050" dirty="0"/>
              <a:t>Keeping devices and networks autonomous and safe from hackers</a:t>
            </a:r>
          </a:p>
        </p:txBody>
      </p:sp>
      <p:sp>
        <p:nvSpPr>
          <p:cNvPr id="102" name="object 25">
            <a:extLst>
              <a:ext uri="{FF2B5EF4-FFF2-40B4-BE49-F238E27FC236}">
                <a16:creationId xmlns:a16="http://schemas.microsoft.com/office/drawing/2014/main" id="{A269E1F6-BD44-7AB1-326D-ABCCACAA76CE}"/>
              </a:ext>
            </a:extLst>
          </p:cNvPr>
          <p:cNvSpPr txBox="1"/>
          <p:nvPr/>
        </p:nvSpPr>
        <p:spPr>
          <a:xfrm>
            <a:off x="6515465" y="3635373"/>
            <a:ext cx="1381612" cy="651871"/>
          </a:xfrm>
          <a:prstGeom prst="rect">
            <a:avLst/>
          </a:prstGeom>
        </p:spPr>
        <p:txBody>
          <a:bodyPr vert="horz" wrap="square" lIns="0" tIns="5487" rIns="0" bIns="0" rtlCol="0">
            <a:spAutoFit/>
          </a:bodyPr>
          <a:lstStyle/>
          <a:p>
            <a:pPr algn="ctr">
              <a:spcBef>
                <a:spcPts val="43"/>
              </a:spcBef>
            </a:pPr>
            <a:r>
              <a:rPr lang="en-US" sz="1050" dirty="0">
                <a:cs typeface="Verdana"/>
              </a:rPr>
              <a:t>Making secret codes to protect information – make sure it is you, </a:t>
            </a:r>
            <a:br>
              <a:rPr lang="en-US" sz="1050" dirty="0">
                <a:cs typeface="Verdana"/>
              </a:rPr>
            </a:br>
            <a:r>
              <a:rPr lang="en-US" sz="1050" dirty="0">
                <a:cs typeface="Verdana"/>
              </a:rPr>
              <a:t>not your AI copy!</a:t>
            </a:r>
          </a:p>
        </p:txBody>
      </p:sp>
      <p:sp>
        <p:nvSpPr>
          <p:cNvPr id="103" name="object 26">
            <a:extLst>
              <a:ext uri="{FF2B5EF4-FFF2-40B4-BE49-F238E27FC236}">
                <a16:creationId xmlns:a16="http://schemas.microsoft.com/office/drawing/2014/main" id="{ABE25B36-EB0A-F656-C371-3C4E3A803DBA}"/>
              </a:ext>
            </a:extLst>
          </p:cNvPr>
          <p:cNvSpPr txBox="1"/>
          <p:nvPr/>
        </p:nvSpPr>
        <p:spPr>
          <a:xfrm>
            <a:off x="2975461" y="3635373"/>
            <a:ext cx="1440238" cy="490289"/>
          </a:xfrm>
          <a:prstGeom prst="rect">
            <a:avLst/>
          </a:prstGeom>
        </p:spPr>
        <p:txBody>
          <a:bodyPr vert="horz" wrap="square" lIns="0" tIns="5487" rIns="0" bIns="0" rtlCol="0">
            <a:spAutoFit/>
          </a:bodyPr>
          <a:lstStyle/>
          <a:p>
            <a:pPr algn="ctr">
              <a:spcBef>
                <a:spcPts val="43"/>
              </a:spcBef>
            </a:pPr>
            <a:r>
              <a:rPr sz="1050" dirty="0">
                <a:cs typeface="Verdana"/>
              </a:rPr>
              <a:t>Shap</a:t>
            </a:r>
            <a:r>
              <a:rPr lang="en-US" sz="1050" dirty="0">
                <a:cs typeface="Verdana"/>
              </a:rPr>
              <a:t>ing</a:t>
            </a:r>
            <a:r>
              <a:rPr sz="1050" spc="16" dirty="0">
                <a:cs typeface="Verdana"/>
              </a:rPr>
              <a:t> </a:t>
            </a:r>
            <a:r>
              <a:rPr sz="1050" dirty="0">
                <a:cs typeface="Verdana"/>
              </a:rPr>
              <a:t>the</a:t>
            </a:r>
            <a:r>
              <a:rPr sz="1050" spc="16" dirty="0">
                <a:cs typeface="Verdana"/>
              </a:rPr>
              <a:t> </a:t>
            </a:r>
            <a:r>
              <a:rPr sz="1050" dirty="0">
                <a:cs typeface="Verdana"/>
              </a:rPr>
              <a:t>future</a:t>
            </a:r>
            <a:r>
              <a:rPr sz="1050" spc="18" dirty="0">
                <a:cs typeface="Verdana"/>
              </a:rPr>
              <a:t> </a:t>
            </a:r>
            <a:r>
              <a:rPr sz="1050" spc="-11" dirty="0">
                <a:cs typeface="Verdana"/>
              </a:rPr>
              <a:t>of</a:t>
            </a:r>
            <a:endParaRPr sz="1050" dirty="0">
              <a:cs typeface="Verdana"/>
            </a:endParaRPr>
          </a:p>
          <a:p>
            <a:pPr algn="ctr"/>
            <a:r>
              <a:rPr sz="1050" spc="27" dirty="0">
                <a:cs typeface="Verdana"/>
              </a:rPr>
              <a:t>electromagnetics</a:t>
            </a:r>
            <a:r>
              <a:rPr sz="1050" spc="-30" dirty="0">
                <a:cs typeface="Verdana"/>
              </a:rPr>
              <a:t> </a:t>
            </a:r>
            <a:r>
              <a:rPr sz="1050" spc="41" dirty="0">
                <a:cs typeface="Verdana"/>
              </a:rPr>
              <a:t>and</a:t>
            </a:r>
            <a:r>
              <a:rPr sz="1050" spc="-27" dirty="0">
                <a:cs typeface="Verdana"/>
              </a:rPr>
              <a:t> </a:t>
            </a:r>
            <a:r>
              <a:rPr sz="1050" spc="-5" dirty="0">
                <a:cs typeface="Verdana"/>
              </a:rPr>
              <a:t>lasers</a:t>
            </a:r>
            <a:endParaRPr sz="1050" dirty="0">
              <a:cs typeface="Verdana"/>
            </a:endParaRPr>
          </a:p>
        </p:txBody>
      </p:sp>
      <p:sp>
        <p:nvSpPr>
          <p:cNvPr id="104" name="object 27">
            <a:extLst>
              <a:ext uri="{FF2B5EF4-FFF2-40B4-BE49-F238E27FC236}">
                <a16:creationId xmlns:a16="http://schemas.microsoft.com/office/drawing/2014/main" id="{D494818C-1768-9710-9F0A-3DA767A71967}"/>
              </a:ext>
            </a:extLst>
          </p:cNvPr>
          <p:cNvSpPr txBox="1"/>
          <p:nvPr/>
        </p:nvSpPr>
        <p:spPr>
          <a:xfrm>
            <a:off x="3807888" y="1892524"/>
            <a:ext cx="1571352" cy="490289"/>
          </a:xfrm>
          <a:prstGeom prst="rect">
            <a:avLst/>
          </a:prstGeom>
        </p:spPr>
        <p:txBody>
          <a:bodyPr vert="horz" wrap="square" lIns="0" tIns="5487" rIns="0" bIns="0" rtlCol="0">
            <a:spAutoFit/>
          </a:bodyPr>
          <a:lstStyle/>
          <a:p>
            <a:pPr algn="ctr">
              <a:spcBef>
                <a:spcPts val="43"/>
              </a:spcBef>
            </a:pPr>
            <a:r>
              <a:rPr sz="1050" dirty="0">
                <a:cs typeface="Verdana"/>
              </a:rPr>
              <a:t>Mov</a:t>
            </a:r>
            <a:r>
              <a:rPr lang="en-US" sz="1050" dirty="0">
                <a:cs typeface="Verdana"/>
              </a:rPr>
              <a:t>ing</a:t>
            </a:r>
            <a:endParaRPr sz="1050" dirty="0">
              <a:cs typeface="Verdana"/>
            </a:endParaRPr>
          </a:p>
          <a:p>
            <a:pPr marL="5487" marR="2310" algn="ctr"/>
            <a:r>
              <a:rPr sz="1050" dirty="0">
                <a:cs typeface="Verdana"/>
              </a:rPr>
              <a:t>rockets</a:t>
            </a:r>
            <a:r>
              <a:rPr sz="1050" spc="30" dirty="0">
                <a:cs typeface="Verdana"/>
              </a:rPr>
              <a:t> </a:t>
            </a:r>
            <a:r>
              <a:rPr sz="1050" spc="41" dirty="0">
                <a:cs typeface="Verdana"/>
              </a:rPr>
              <a:t>and</a:t>
            </a:r>
            <a:r>
              <a:rPr sz="1050" spc="32" dirty="0">
                <a:cs typeface="Verdana"/>
              </a:rPr>
              <a:t> </a:t>
            </a:r>
            <a:r>
              <a:rPr sz="1050" dirty="0">
                <a:cs typeface="Verdana"/>
              </a:rPr>
              <a:t>satellites</a:t>
            </a:r>
            <a:r>
              <a:rPr sz="1050" spc="32" dirty="0">
                <a:cs typeface="Verdana"/>
              </a:rPr>
              <a:t> </a:t>
            </a:r>
            <a:r>
              <a:rPr sz="1050" spc="-5" dirty="0">
                <a:cs typeface="Verdana"/>
              </a:rPr>
              <a:t>through </a:t>
            </a:r>
            <a:r>
              <a:rPr sz="1050" spc="43" dirty="0">
                <a:cs typeface="Verdana"/>
              </a:rPr>
              <a:t>space</a:t>
            </a:r>
            <a:endParaRPr sz="1050" dirty="0">
              <a:cs typeface="Verdana"/>
            </a:endParaRPr>
          </a:p>
        </p:txBody>
      </p:sp>
      <p:sp>
        <p:nvSpPr>
          <p:cNvPr id="105" name="object 28">
            <a:extLst>
              <a:ext uri="{FF2B5EF4-FFF2-40B4-BE49-F238E27FC236}">
                <a16:creationId xmlns:a16="http://schemas.microsoft.com/office/drawing/2014/main" id="{33A54E91-3968-42A2-3779-D52567859525}"/>
              </a:ext>
            </a:extLst>
          </p:cNvPr>
          <p:cNvSpPr txBox="1"/>
          <p:nvPr/>
        </p:nvSpPr>
        <p:spPr>
          <a:xfrm>
            <a:off x="5598081" y="1892524"/>
            <a:ext cx="1501463" cy="651871"/>
          </a:xfrm>
          <a:prstGeom prst="rect">
            <a:avLst/>
          </a:prstGeom>
        </p:spPr>
        <p:txBody>
          <a:bodyPr vert="horz" wrap="square" lIns="0" tIns="5487" rIns="0" bIns="0" rtlCol="0">
            <a:spAutoFit/>
          </a:bodyPr>
          <a:lstStyle/>
          <a:p>
            <a:pPr marL="5776" marR="2310" algn="ctr">
              <a:spcBef>
                <a:spcPts val="43"/>
              </a:spcBef>
            </a:pPr>
            <a:r>
              <a:rPr lang="en-US" sz="1050" dirty="0">
                <a:cs typeface="Verdana"/>
              </a:rPr>
              <a:t>Building </a:t>
            </a:r>
            <a:r>
              <a:rPr sz="1050" dirty="0">
                <a:cs typeface="Verdana"/>
              </a:rPr>
              <a:t>cars,</a:t>
            </a:r>
            <a:r>
              <a:rPr sz="1050" spc="5" dirty="0">
                <a:cs typeface="Verdana"/>
              </a:rPr>
              <a:t> </a:t>
            </a:r>
            <a:r>
              <a:rPr sz="1050" dirty="0">
                <a:cs typeface="Verdana"/>
              </a:rPr>
              <a:t>drones,</a:t>
            </a:r>
            <a:r>
              <a:rPr sz="1050" spc="7" dirty="0">
                <a:cs typeface="Verdana"/>
              </a:rPr>
              <a:t> </a:t>
            </a:r>
            <a:r>
              <a:rPr sz="1050" spc="-5" dirty="0">
                <a:cs typeface="Verdana"/>
              </a:rPr>
              <a:t>robots,</a:t>
            </a:r>
            <a:r>
              <a:rPr lang="en-US" sz="1050" dirty="0">
                <a:cs typeface="Verdana"/>
              </a:rPr>
              <a:t> and </a:t>
            </a:r>
            <a:r>
              <a:rPr sz="1050" spc="30" dirty="0">
                <a:cs typeface="Verdana"/>
              </a:rPr>
              <a:t>humanoids</a:t>
            </a:r>
            <a:r>
              <a:rPr lang="en-US" sz="1050" spc="30" dirty="0">
                <a:cs typeface="Verdana"/>
              </a:rPr>
              <a:t> that can work without people</a:t>
            </a:r>
            <a:endParaRPr sz="1050" dirty="0">
              <a:cs typeface="Verdana"/>
            </a:endParaRPr>
          </a:p>
        </p:txBody>
      </p:sp>
      <p:sp>
        <p:nvSpPr>
          <p:cNvPr id="106" name="object 29">
            <a:extLst>
              <a:ext uri="{FF2B5EF4-FFF2-40B4-BE49-F238E27FC236}">
                <a16:creationId xmlns:a16="http://schemas.microsoft.com/office/drawing/2014/main" id="{4E1D88E2-15A2-C81A-500C-D6D8C5C29404}"/>
              </a:ext>
            </a:extLst>
          </p:cNvPr>
          <p:cNvSpPr txBox="1"/>
          <p:nvPr/>
        </p:nvSpPr>
        <p:spPr>
          <a:xfrm>
            <a:off x="7358750" y="1892524"/>
            <a:ext cx="1490777" cy="651871"/>
          </a:xfrm>
          <a:prstGeom prst="rect">
            <a:avLst/>
          </a:prstGeom>
        </p:spPr>
        <p:txBody>
          <a:bodyPr vert="horz" wrap="square" lIns="0" tIns="5487" rIns="0" bIns="0" rtlCol="0">
            <a:spAutoFit/>
          </a:bodyPr>
          <a:lstStyle/>
          <a:p>
            <a:pPr marL="5776" marR="2310" indent="88661" algn="ctr">
              <a:spcBef>
                <a:spcPts val="43"/>
              </a:spcBef>
            </a:pPr>
            <a:r>
              <a:rPr lang="en-US" sz="1050" dirty="0">
                <a:cs typeface="Verdana"/>
              </a:rPr>
              <a:t>Creating </a:t>
            </a:r>
            <a:r>
              <a:rPr sz="1050" spc="23" dirty="0">
                <a:cs typeface="Verdana"/>
              </a:rPr>
              <a:t>materials</a:t>
            </a:r>
            <a:r>
              <a:rPr sz="1050" spc="-25" dirty="0">
                <a:cs typeface="Verdana"/>
              </a:rPr>
              <a:t> </a:t>
            </a:r>
            <a:r>
              <a:rPr sz="1050" dirty="0">
                <a:cs typeface="Verdana"/>
              </a:rPr>
              <a:t>of</a:t>
            </a:r>
            <a:r>
              <a:rPr sz="1050" spc="-25" dirty="0">
                <a:cs typeface="Verdana"/>
              </a:rPr>
              <a:t> </a:t>
            </a:r>
            <a:r>
              <a:rPr sz="1050" dirty="0">
                <a:cs typeface="Verdana"/>
              </a:rPr>
              <a:t>the</a:t>
            </a:r>
            <a:r>
              <a:rPr sz="1050" spc="-25" dirty="0">
                <a:cs typeface="Verdana"/>
              </a:rPr>
              <a:t> </a:t>
            </a:r>
            <a:r>
              <a:rPr sz="1050" dirty="0">
                <a:cs typeface="Verdana"/>
              </a:rPr>
              <a:t>future</a:t>
            </a:r>
            <a:r>
              <a:rPr sz="1050" spc="-25" dirty="0">
                <a:cs typeface="Verdana"/>
              </a:rPr>
              <a:t> </a:t>
            </a:r>
            <a:r>
              <a:rPr sz="1050" spc="52" dirty="0">
                <a:cs typeface="Verdana"/>
              </a:rPr>
              <a:t>–</a:t>
            </a:r>
            <a:r>
              <a:rPr sz="1050" spc="-25" dirty="0">
                <a:cs typeface="Verdana"/>
              </a:rPr>
              <a:t> </a:t>
            </a:r>
            <a:r>
              <a:rPr sz="1050" spc="16" dirty="0">
                <a:cs typeface="Verdana"/>
              </a:rPr>
              <a:t>both </a:t>
            </a:r>
            <a:r>
              <a:rPr sz="1050" dirty="0">
                <a:cs typeface="Verdana"/>
              </a:rPr>
              <a:t>for</a:t>
            </a:r>
            <a:r>
              <a:rPr sz="1050" spc="-36" dirty="0">
                <a:cs typeface="Verdana"/>
              </a:rPr>
              <a:t> </a:t>
            </a:r>
            <a:r>
              <a:rPr sz="1050" spc="36" dirty="0">
                <a:cs typeface="Verdana"/>
              </a:rPr>
              <a:t>high-</a:t>
            </a:r>
            <a:r>
              <a:rPr sz="1050" spc="34" dirty="0">
                <a:cs typeface="Verdana"/>
              </a:rPr>
              <a:t>tech</a:t>
            </a:r>
            <a:r>
              <a:rPr sz="1050" spc="-36" dirty="0">
                <a:cs typeface="Verdana"/>
              </a:rPr>
              <a:t> </a:t>
            </a:r>
            <a:r>
              <a:rPr sz="1050" spc="41" dirty="0">
                <a:cs typeface="Verdana"/>
              </a:rPr>
              <a:t>and</a:t>
            </a:r>
            <a:r>
              <a:rPr sz="1050" spc="-34" dirty="0">
                <a:cs typeface="Verdana"/>
              </a:rPr>
              <a:t> </a:t>
            </a:r>
            <a:endParaRPr lang="en-US" sz="1050" spc="-34" dirty="0">
              <a:cs typeface="Verdana"/>
            </a:endParaRPr>
          </a:p>
          <a:p>
            <a:pPr marL="5776" marR="2310" indent="88661" algn="ctr">
              <a:spcBef>
                <a:spcPts val="43"/>
              </a:spcBef>
            </a:pPr>
            <a:r>
              <a:rPr sz="1050" spc="34" dirty="0">
                <a:cs typeface="Verdana"/>
              </a:rPr>
              <a:t>green-</a:t>
            </a:r>
            <a:r>
              <a:rPr sz="1050" spc="23" dirty="0">
                <a:cs typeface="Verdana"/>
              </a:rPr>
              <a:t>tech</a:t>
            </a:r>
            <a:endParaRPr sz="1050" dirty="0">
              <a:cs typeface="Verdana"/>
            </a:endParaRPr>
          </a:p>
        </p:txBody>
      </p:sp>
      <p:sp>
        <p:nvSpPr>
          <p:cNvPr id="107" name="object 30">
            <a:extLst>
              <a:ext uri="{FF2B5EF4-FFF2-40B4-BE49-F238E27FC236}">
                <a16:creationId xmlns:a16="http://schemas.microsoft.com/office/drawing/2014/main" id="{10534E2B-E250-77EC-CA87-7706B4246F2B}"/>
              </a:ext>
            </a:extLst>
          </p:cNvPr>
          <p:cNvSpPr/>
          <p:nvPr/>
        </p:nvSpPr>
        <p:spPr>
          <a:xfrm>
            <a:off x="383955" y="1220124"/>
            <a:ext cx="474785" cy="474207"/>
          </a:xfrm>
          <a:custGeom>
            <a:avLst/>
            <a:gdLst/>
            <a:ahLst/>
            <a:cxnLst/>
            <a:rect l="l" t="t" r="r" b="b"/>
            <a:pathLst>
              <a:path w="1043939" h="1042670">
                <a:moveTo>
                  <a:pt x="572452" y="537591"/>
                </a:moveTo>
                <a:lnTo>
                  <a:pt x="471424" y="537591"/>
                </a:lnTo>
                <a:lnTo>
                  <a:pt x="471424" y="571271"/>
                </a:lnTo>
                <a:lnTo>
                  <a:pt x="572452" y="571271"/>
                </a:lnTo>
                <a:lnTo>
                  <a:pt x="572452" y="537591"/>
                </a:lnTo>
                <a:close/>
              </a:path>
              <a:path w="1043939" h="1042670">
                <a:moveTo>
                  <a:pt x="572452" y="470242"/>
                </a:moveTo>
                <a:lnTo>
                  <a:pt x="471424" y="470242"/>
                </a:lnTo>
                <a:lnTo>
                  <a:pt x="471424" y="503923"/>
                </a:lnTo>
                <a:lnTo>
                  <a:pt x="572452" y="503923"/>
                </a:lnTo>
                <a:lnTo>
                  <a:pt x="572452" y="470242"/>
                </a:lnTo>
                <a:close/>
              </a:path>
              <a:path w="1043939" h="1042670">
                <a:moveTo>
                  <a:pt x="707148" y="436575"/>
                </a:moveTo>
                <a:lnTo>
                  <a:pt x="639800" y="436575"/>
                </a:lnTo>
                <a:lnTo>
                  <a:pt x="639800" y="419735"/>
                </a:lnTo>
                <a:lnTo>
                  <a:pt x="639800" y="410438"/>
                </a:lnTo>
                <a:lnTo>
                  <a:pt x="632256" y="402907"/>
                </a:lnTo>
                <a:lnTo>
                  <a:pt x="606120" y="402907"/>
                </a:lnTo>
                <a:lnTo>
                  <a:pt x="606120" y="369227"/>
                </a:lnTo>
                <a:lnTo>
                  <a:pt x="572452" y="369227"/>
                </a:lnTo>
                <a:lnTo>
                  <a:pt x="572452" y="402907"/>
                </a:lnTo>
                <a:lnTo>
                  <a:pt x="538772" y="402907"/>
                </a:lnTo>
                <a:lnTo>
                  <a:pt x="538772" y="369227"/>
                </a:lnTo>
                <a:lnTo>
                  <a:pt x="505104" y="369227"/>
                </a:lnTo>
                <a:lnTo>
                  <a:pt x="505104" y="402907"/>
                </a:lnTo>
                <a:lnTo>
                  <a:pt x="471424" y="402907"/>
                </a:lnTo>
                <a:lnTo>
                  <a:pt x="471424" y="369227"/>
                </a:lnTo>
                <a:lnTo>
                  <a:pt x="437756" y="369227"/>
                </a:lnTo>
                <a:lnTo>
                  <a:pt x="437756" y="402907"/>
                </a:lnTo>
                <a:lnTo>
                  <a:pt x="411619" y="402907"/>
                </a:lnTo>
                <a:lnTo>
                  <a:pt x="404075" y="410438"/>
                </a:lnTo>
                <a:lnTo>
                  <a:pt x="404075" y="436575"/>
                </a:lnTo>
                <a:lnTo>
                  <a:pt x="336740" y="436575"/>
                </a:lnTo>
                <a:lnTo>
                  <a:pt x="336740" y="470255"/>
                </a:lnTo>
                <a:lnTo>
                  <a:pt x="404075" y="470255"/>
                </a:lnTo>
                <a:lnTo>
                  <a:pt x="404075" y="503910"/>
                </a:lnTo>
                <a:lnTo>
                  <a:pt x="336740" y="503910"/>
                </a:lnTo>
                <a:lnTo>
                  <a:pt x="336740" y="537591"/>
                </a:lnTo>
                <a:lnTo>
                  <a:pt x="404075" y="537591"/>
                </a:lnTo>
                <a:lnTo>
                  <a:pt x="404075" y="571258"/>
                </a:lnTo>
                <a:lnTo>
                  <a:pt x="336740" y="571258"/>
                </a:lnTo>
                <a:lnTo>
                  <a:pt x="336740" y="604939"/>
                </a:lnTo>
                <a:lnTo>
                  <a:pt x="404075" y="604939"/>
                </a:lnTo>
                <a:lnTo>
                  <a:pt x="404075" y="631075"/>
                </a:lnTo>
                <a:lnTo>
                  <a:pt x="411619" y="638606"/>
                </a:lnTo>
                <a:lnTo>
                  <a:pt x="437756" y="638606"/>
                </a:lnTo>
                <a:lnTo>
                  <a:pt x="437756" y="672274"/>
                </a:lnTo>
                <a:lnTo>
                  <a:pt x="471424" y="672274"/>
                </a:lnTo>
                <a:lnTo>
                  <a:pt x="471424" y="638606"/>
                </a:lnTo>
                <a:lnTo>
                  <a:pt x="505104" y="638606"/>
                </a:lnTo>
                <a:lnTo>
                  <a:pt x="505104" y="672274"/>
                </a:lnTo>
                <a:lnTo>
                  <a:pt x="538772" y="672274"/>
                </a:lnTo>
                <a:lnTo>
                  <a:pt x="538772" y="638606"/>
                </a:lnTo>
                <a:lnTo>
                  <a:pt x="572452" y="638606"/>
                </a:lnTo>
                <a:lnTo>
                  <a:pt x="572452" y="672274"/>
                </a:lnTo>
                <a:lnTo>
                  <a:pt x="606120" y="672274"/>
                </a:lnTo>
                <a:lnTo>
                  <a:pt x="606120" y="638606"/>
                </a:lnTo>
                <a:lnTo>
                  <a:pt x="632256" y="638606"/>
                </a:lnTo>
                <a:lnTo>
                  <a:pt x="639800" y="631075"/>
                </a:lnTo>
                <a:lnTo>
                  <a:pt x="639800" y="571258"/>
                </a:lnTo>
                <a:lnTo>
                  <a:pt x="606120" y="571258"/>
                </a:lnTo>
                <a:lnTo>
                  <a:pt x="606120" y="604939"/>
                </a:lnTo>
                <a:lnTo>
                  <a:pt x="437756" y="604939"/>
                </a:lnTo>
                <a:lnTo>
                  <a:pt x="437756" y="436575"/>
                </a:lnTo>
                <a:lnTo>
                  <a:pt x="606120" y="436575"/>
                </a:lnTo>
                <a:lnTo>
                  <a:pt x="606120" y="537591"/>
                </a:lnTo>
                <a:lnTo>
                  <a:pt x="707148" y="537591"/>
                </a:lnTo>
                <a:lnTo>
                  <a:pt x="707148" y="503910"/>
                </a:lnTo>
                <a:lnTo>
                  <a:pt x="639800" y="503910"/>
                </a:lnTo>
                <a:lnTo>
                  <a:pt x="639800" y="470255"/>
                </a:lnTo>
                <a:lnTo>
                  <a:pt x="707148" y="470255"/>
                </a:lnTo>
                <a:lnTo>
                  <a:pt x="707148" y="436575"/>
                </a:lnTo>
                <a:close/>
              </a:path>
              <a:path w="1043939" h="1042670">
                <a:moveTo>
                  <a:pt x="1043876" y="521970"/>
                </a:moveTo>
                <a:lnTo>
                  <a:pt x="1037615" y="486410"/>
                </a:lnTo>
                <a:lnTo>
                  <a:pt x="1019124" y="453390"/>
                </a:lnTo>
                <a:lnTo>
                  <a:pt x="1010208" y="444042"/>
                </a:lnTo>
                <a:lnTo>
                  <a:pt x="1010208" y="521970"/>
                </a:lnTo>
                <a:lnTo>
                  <a:pt x="1001610" y="554990"/>
                </a:lnTo>
                <a:lnTo>
                  <a:pt x="976515" y="586740"/>
                </a:lnTo>
                <a:lnTo>
                  <a:pt x="935977" y="617220"/>
                </a:lnTo>
                <a:lnTo>
                  <a:pt x="888987" y="641134"/>
                </a:lnTo>
                <a:lnTo>
                  <a:pt x="888987" y="807720"/>
                </a:lnTo>
                <a:lnTo>
                  <a:pt x="888860" y="814070"/>
                </a:lnTo>
                <a:lnTo>
                  <a:pt x="888784" y="817880"/>
                </a:lnTo>
                <a:lnTo>
                  <a:pt x="884859" y="835660"/>
                </a:lnTo>
                <a:lnTo>
                  <a:pt x="877582" y="852170"/>
                </a:lnTo>
                <a:lnTo>
                  <a:pt x="867092" y="866140"/>
                </a:lnTo>
                <a:lnTo>
                  <a:pt x="837501" y="883920"/>
                </a:lnTo>
                <a:lnTo>
                  <a:pt x="796658" y="889000"/>
                </a:lnTo>
                <a:lnTo>
                  <a:pt x="746366" y="881380"/>
                </a:lnTo>
                <a:lnTo>
                  <a:pt x="688454" y="862330"/>
                </a:lnTo>
                <a:lnTo>
                  <a:pt x="693013" y="848360"/>
                </a:lnTo>
                <a:lnTo>
                  <a:pt x="699630" y="828040"/>
                </a:lnTo>
                <a:lnTo>
                  <a:pt x="709282" y="793750"/>
                </a:lnTo>
                <a:lnTo>
                  <a:pt x="717410" y="758190"/>
                </a:lnTo>
                <a:lnTo>
                  <a:pt x="717651" y="756920"/>
                </a:lnTo>
                <a:lnTo>
                  <a:pt x="723988" y="723900"/>
                </a:lnTo>
                <a:lnTo>
                  <a:pt x="794131" y="708660"/>
                </a:lnTo>
                <a:lnTo>
                  <a:pt x="862711" y="688340"/>
                </a:lnTo>
                <a:lnTo>
                  <a:pt x="873264" y="715010"/>
                </a:lnTo>
                <a:lnTo>
                  <a:pt x="881214" y="742950"/>
                </a:lnTo>
                <a:lnTo>
                  <a:pt x="886523" y="770890"/>
                </a:lnTo>
                <a:lnTo>
                  <a:pt x="888123" y="788670"/>
                </a:lnTo>
                <a:lnTo>
                  <a:pt x="888238" y="789940"/>
                </a:lnTo>
                <a:lnTo>
                  <a:pt x="888923" y="797560"/>
                </a:lnTo>
                <a:lnTo>
                  <a:pt x="888987" y="807720"/>
                </a:lnTo>
                <a:lnTo>
                  <a:pt x="888987" y="641134"/>
                </a:lnTo>
                <a:lnTo>
                  <a:pt x="881075" y="645160"/>
                </a:lnTo>
                <a:lnTo>
                  <a:pt x="864895" y="613410"/>
                </a:lnTo>
                <a:lnTo>
                  <a:pt x="849579" y="585724"/>
                </a:lnTo>
                <a:lnTo>
                  <a:pt x="849579" y="656590"/>
                </a:lnTo>
                <a:lnTo>
                  <a:pt x="804456" y="671830"/>
                </a:lnTo>
                <a:lnTo>
                  <a:pt x="781570" y="676910"/>
                </a:lnTo>
                <a:lnTo>
                  <a:pt x="758494" y="683260"/>
                </a:lnTo>
                <a:lnTo>
                  <a:pt x="759853" y="680720"/>
                </a:lnTo>
                <a:lnTo>
                  <a:pt x="762203" y="676910"/>
                </a:lnTo>
                <a:lnTo>
                  <a:pt x="766241" y="670560"/>
                </a:lnTo>
                <a:lnTo>
                  <a:pt x="769937" y="664210"/>
                </a:lnTo>
                <a:lnTo>
                  <a:pt x="771296" y="661670"/>
                </a:lnTo>
                <a:lnTo>
                  <a:pt x="774319" y="656590"/>
                </a:lnTo>
                <a:lnTo>
                  <a:pt x="776338" y="652780"/>
                </a:lnTo>
                <a:lnTo>
                  <a:pt x="779373" y="646430"/>
                </a:lnTo>
                <a:lnTo>
                  <a:pt x="780732" y="643890"/>
                </a:lnTo>
                <a:lnTo>
                  <a:pt x="783412" y="637540"/>
                </a:lnTo>
                <a:lnTo>
                  <a:pt x="785101" y="633730"/>
                </a:lnTo>
                <a:lnTo>
                  <a:pt x="786447" y="631190"/>
                </a:lnTo>
                <a:lnTo>
                  <a:pt x="789978" y="621030"/>
                </a:lnTo>
                <a:lnTo>
                  <a:pt x="791159" y="618490"/>
                </a:lnTo>
                <a:lnTo>
                  <a:pt x="792505" y="614680"/>
                </a:lnTo>
                <a:lnTo>
                  <a:pt x="794524" y="608330"/>
                </a:lnTo>
                <a:lnTo>
                  <a:pt x="795540" y="605790"/>
                </a:lnTo>
                <a:lnTo>
                  <a:pt x="797217" y="599440"/>
                </a:lnTo>
                <a:lnTo>
                  <a:pt x="798398" y="595630"/>
                </a:lnTo>
                <a:lnTo>
                  <a:pt x="800087" y="588010"/>
                </a:lnTo>
                <a:lnTo>
                  <a:pt x="800760" y="585470"/>
                </a:lnTo>
                <a:lnTo>
                  <a:pt x="802449" y="577850"/>
                </a:lnTo>
                <a:lnTo>
                  <a:pt x="802779" y="576580"/>
                </a:lnTo>
                <a:lnTo>
                  <a:pt x="803109" y="574040"/>
                </a:lnTo>
                <a:lnTo>
                  <a:pt x="815771" y="594360"/>
                </a:lnTo>
                <a:lnTo>
                  <a:pt x="827735" y="614680"/>
                </a:lnTo>
                <a:lnTo>
                  <a:pt x="849579" y="656590"/>
                </a:lnTo>
                <a:lnTo>
                  <a:pt x="849579" y="585724"/>
                </a:lnTo>
                <a:lnTo>
                  <a:pt x="847331" y="581660"/>
                </a:lnTo>
                <a:lnTo>
                  <a:pt x="842606" y="574040"/>
                </a:lnTo>
                <a:lnTo>
                  <a:pt x="828408" y="551180"/>
                </a:lnTo>
                <a:lnTo>
                  <a:pt x="808164" y="521970"/>
                </a:lnTo>
                <a:lnTo>
                  <a:pt x="828395" y="491490"/>
                </a:lnTo>
                <a:lnTo>
                  <a:pt x="842581" y="468630"/>
                </a:lnTo>
                <a:lnTo>
                  <a:pt x="847305" y="461010"/>
                </a:lnTo>
                <a:lnTo>
                  <a:pt x="864882" y="430530"/>
                </a:lnTo>
                <a:lnTo>
                  <a:pt x="881075" y="397510"/>
                </a:lnTo>
                <a:lnTo>
                  <a:pt x="935977" y="425450"/>
                </a:lnTo>
                <a:lnTo>
                  <a:pt x="976515" y="455930"/>
                </a:lnTo>
                <a:lnTo>
                  <a:pt x="1001610" y="487680"/>
                </a:lnTo>
                <a:lnTo>
                  <a:pt x="1010208" y="521970"/>
                </a:lnTo>
                <a:lnTo>
                  <a:pt x="1010208" y="444042"/>
                </a:lnTo>
                <a:lnTo>
                  <a:pt x="988860" y="421640"/>
                </a:lnTo>
                <a:lnTo>
                  <a:pt x="954519" y="397510"/>
                </a:lnTo>
                <a:lnTo>
                  <a:pt x="947293" y="392430"/>
                </a:lnTo>
                <a:lnTo>
                  <a:pt x="894880" y="367030"/>
                </a:lnTo>
                <a:lnTo>
                  <a:pt x="897775" y="359410"/>
                </a:lnTo>
                <a:lnTo>
                  <a:pt x="899718" y="354330"/>
                </a:lnTo>
                <a:lnTo>
                  <a:pt x="906475" y="336550"/>
                </a:lnTo>
                <a:lnTo>
                  <a:pt x="915149" y="306070"/>
                </a:lnTo>
                <a:lnTo>
                  <a:pt x="920838" y="274320"/>
                </a:lnTo>
                <a:lnTo>
                  <a:pt x="922540" y="254000"/>
                </a:lnTo>
                <a:lnTo>
                  <a:pt x="922642" y="252730"/>
                </a:lnTo>
                <a:lnTo>
                  <a:pt x="922756" y="251460"/>
                </a:lnTo>
                <a:lnTo>
                  <a:pt x="922858" y="250190"/>
                </a:lnTo>
                <a:lnTo>
                  <a:pt x="922959" y="248920"/>
                </a:lnTo>
                <a:lnTo>
                  <a:pt x="923074" y="247650"/>
                </a:lnTo>
                <a:lnTo>
                  <a:pt x="923175" y="246380"/>
                </a:lnTo>
                <a:lnTo>
                  <a:pt x="923290" y="245110"/>
                </a:lnTo>
                <a:lnTo>
                  <a:pt x="923328" y="238760"/>
                </a:lnTo>
                <a:lnTo>
                  <a:pt x="922401" y="218440"/>
                </a:lnTo>
                <a:lnTo>
                  <a:pt x="916457" y="194310"/>
                </a:lnTo>
                <a:lnTo>
                  <a:pt x="905903" y="171450"/>
                </a:lnTo>
                <a:lnTo>
                  <a:pt x="891997" y="153670"/>
                </a:lnTo>
                <a:lnTo>
                  <a:pt x="891006" y="152400"/>
                </a:lnTo>
                <a:lnTo>
                  <a:pt x="889596" y="151422"/>
                </a:lnTo>
                <a:lnTo>
                  <a:pt x="889596" y="234950"/>
                </a:lnTo>
                <a:lnTo>
                  <a:pt x="889482" y="246380"/>
                </a:lnTo>
                <a:lnTo>
                  <a:pt x="887196" y="271780"/>
                </a:lnTo>
                <a:lnTo>
                  <a:pt x="881888" y="299720"/>
                </a:lnTo>
                <a:lnTo>
                  <a:pt x="873937" y="327660"/>
                </a:lnTo>
                <a:lnTo>
                  <a:pt x="863396" y="354330"/>
                </a:lnTo>
                <a:lnTo>
                  <a:pt x="849579" y="350266"/>
                </a:lnTo>
                <a:lnTo>
                  <a:pt x="849579" y="386080"/>
                </a:lnTo>
                <a:lnTo>
                  <a:pt x="827735" y="427990"/>
                </a:lnTo>
                <a:lnTo>
                  <a:pt x="815771" y="448310"/>
                </a:lnTo>
                <a:lnTo>
                  <a:pt x="803109" y="468630"/>
                </a:lnTo>
                <a:lnTo>
                  <a:pt x="803109" y="466090"/>
                </a:lnTo>
                <a:lnTo>
                  <a:pt x="802106" y="463550"/>
                </a:lnTo>
                <a:lnTo>
                  <a:pt x="801090" y="458470"/>
                </a:lnTo>
                <a:lnTo>
                  <a:pt x="798398" y="447040"/>
                </a:lnTo>
                <a:lnTo>
                  <a:pt x="797382" y="444500"/>
                </a:lnTo>
                <a:lnTo>
                  <a:pt x="794524" y="434340"/>
                </a:lnTo>
                <a:lnTo>
                  <a:pt x="792505" y="427990"/>
                </a:lnTo>
                <a:lnTo>
                  <a:pt x="791159" y="424180"/>
                </a:lnTo>
                <a:lnTo>
                  <a:pt x="789978" y="421640"/>
                </a:lnTo>
                <a:lnTo>
                  <a:pt x="786447" y="411480"/>
                </a:lnTo>
                <a:lnTo>
                  <a:pt x="785101" y="408940"/>
                </a:lnTo>
                <a:lnTo>
                  <a:pt x="780554" y="398780"/>
                </a:lnTo>
                <a:lnTo>
                  <a:pt x="779373" y="396240"/>
                </a:lnTo>
                <a:lnTo>
                  <a:pt x="776338" y="389890"/>
                </a:lnTo>
                <a:lnTo>
                  <a:pt x="774496" y="386765"/>
                </a:lnTo>
                <a:lnTo>
                  <a:pt x="774496" y="516890"/>
                </a:lnTo>
                <a:lnTo>
                  <a:pt x="774496" y="527050"/>
                </a:lnTo>
                <a:lnTo>
                  <a:pt x="769289" y="572770"/>
                </a:lnTo>
                <a:lnTo>
                  <a:pt x="755561" y="618490"/>
                </a:lnTo>
                <a:lnTo>
                  <a:pt x="733793" y="659130"/>
                </a:lnTo>
                <a:lnTo>
                  <a:pt x="704443" y="695960"/>
                </a:lnTo>
                <a:lnTo>
                  <a:pt x="683399" y="714375"/>
                </a:lnTo>
                <a:lnTo>
                  <a:pt x="683399" y="756920"/>
                </a:lnTo>
                <a:lnTo>
                  <a:pt x="678040" y="779780"/>
                </a:lnTo>
                <a:lnTo>
                  <a:pt x="671957" y="802640"/>
                </a:lnTo>
                <a:lnTo>
                  <a:pt x="665149" y="825500"/>
                </a:lnTo>
                <a:lnTo>
                  <a:pt x="657644" y="848360"/>
                </a:lnTo>
                <a:lnTo>
                  <a:pt x="645185" y="842403"/>
                </a:lnTo>
                <a:lnTo>
                  <a:pt x="645185" y="880110"/>
                </a:lnTo>
                <a:lnTo>
                  <a:pt x="617855" y="935990"/>
                </a:lnTo>
                <a:lnTo>
                  <a:pt x="587540" y="975360"/>
                </a:lnTo>
                <a:lnTo>
                  <a:pt x="555231" y="1000760"/>
                </a:lnTo>
                <a:lnTo>
                  <a:pt x="521944" y="1009650"/>
                </a:lnTo>
                <a:lnTo>
                  <a:pt x="488632" y="1000760"/>
                </a:lnTo>
                <a:lnTo>
                  <a:pt x="456272" y="975360"/>
                </a:lnTo>
                <a:lnTo>
                  <a:pt x="425805" y="935990"/>
                </a:lnTo>
                <a:lnTo>
                  <a:pt x="405091" y="894080"/>
                </a:lnTo>
                <a:lnTo>
                  <a:pt x="402577" y="889000"/>
                </a:lnTo>
                <a:lnTo>
                  <a:pt x="398183" y="880110"/>
                </a:lnTo>
                <a:lnTo>
                  <a:pt x="430301" y="864870"/>
                </a:lnTo>
                <a:lnTo>
                  <a:pt x="457187" y="849630"/>
                </a:lnTo>
                <a:lnTo>
                  <a:pt x="461657" y="847090"/>
                </a:lnTo>
                <a:lnTo>
                  <a:pt x="492226" y="828040"/>
                </a:lnTo>
                <a:lnTo>
                  <a:pt x="521944" y="807720"/>
                </a:lnTo>
                <a:lnTo>
                  <a:pt x="551535" y="828040"/>
                </a:lnTo>
                <a:lnTo>
                  <a:pt x="581964" y="847090"/>
                </a:lnTo>
                <a:lnTo>
                  <a:pt x="613194" y="864870"/>
                </a:lnTo>
                <a:lnTo>
                  <a:pt x="645185" y="880110"/>
                </a:lnTo>
                <a:lnTo>
                  <a:pt x="645185" y="842403"/>
                </a:lnTo>
                <a:lnTo>
                  <a:pt x="636397" y="838200"/>
                </a:lnTo>
                <a:lnTo>
                  <a:pt x="615530" y="826770"/>
                </a:lnTo>
                <a:lnTo>
                  <a:pt x="595045" y="814070"/>
                </a:lnTo>
                <a:lnTo>
                  <a:pt x="585012" y="807720"/>
                </a:lnTo>
                <a:lnTo>
                  <a:pt x="574979" y="801370"/>
                </a:lnTo>
                <a:lnTo>
                  <a:pt x="577494" y="801370"/>
                </a:lnTo>
                <a:lnTo>
                  <a:pt x="579856" y="800100"/>
                </a:lnTo>
                <a:lnTo>
                  <a:pt x="582383" y="800100"/>
                </a:lnTo>
                <a:lnTo>
                  <a:pt x="602589" y="795020"/>
                </a:lnTo>
                <a:lnTo>
                  <a:pt x="612025" y="792480"/>
                </a:lnTo>
                <a:lnTo>
                  <a:pt x="615543" y="791210"/>
                </a:lnTo>
                <a:lnTo>
                  <a:pt x="618756" y="789940"/>
                </a:lnTo>
                <a:lnTo>
                  <a:pt x="622109" y="788670"/>
                </a:lnTo>
                <a:lnTo>
                  <a:pt x="631380" y="784860"/>
                </a:lnTo>
                <a:lnTo>
                  <a:pt x="641134" y="781050"/>
                </a:lnTo>
                <a:lnTo>
                  <a:pt x="650074" y="775970"/>
                </a:lnTo>
                <a:lnTo>
                  <a:pt x="654862" y="773430"/>
                </a:lnTo>
                <a:lnTo>
                  <a:pt x="659663" y="770890"/>
                </a:lnTo>
                <a:lnTo>
                  <a:pt x="668248" y="767080"/>
                </a:lnTo>
                <a:lnTo>
                  <a:pt x="677341" y="760730"/>
                </a:lnTo>
                <a:lnTo>
                  <a:pt x="683399" y="756920"/>
                </a:lnTo>
                <a:lnTo>
                  <a:pt x="683399" y="714375"/>
                </a:lnTo>
                <a:lnTo>
                  <a:pt x="660095" y="732790"/>
                </a:lnTo>
                <a:lnTo>
                  <a:pt x="618667" y="754380"/>
                </a:lnTo>
                <a:lnTo>
                  <a:pt x="573925" y="768350"/>
                </a:lnTo>
                <a:lnTo>
                  <a:pt x="526986" y="773430"/>
                </a:lnTo>
                <a:lnTo>
                  <a:pt x="516890" y="773430"/>
                </a:lnTo>
                <a:lnTo>
                  <a:pt x="470014" y="768350"/>
                </a:lnTo>
                <a:lnTo>
                  <a:pt x="468909" y="768007"/>
                </a:lnTo>
                <a:lnTo>
                  <a:pt x="468909" y="802640"/>
                </a:lnTo>
                <a:lnTo>
                  <a:pt x="448830" y="815340"/>
                </a:lnTo>
                <a:lnTo>
                  <a:pt x="428345" y="826770"/>
                </a:lnTo>
                <a:lnTo>
                  <a:pt x="386232" y="849630"/>
                </a:lnTo>
                <a:lnTo>
                  <a:pt x="378714" y="826770"/>
                </a:lnTo>
                <a:lnTo>
                  <a:pt x="371906" y="803910"/>
                </a:lnTo>
                <a:lnTo>
                  <a:pt x="365823" y="781050"/>
                </a:lnTo>
                <a:lnTo>
                  <a:pt x="360476" y="758190"/>
                </a:lnTo>
                <a:lnTo>
                  <a:pt x="366534" y="762000"/>
                </a:lnTo>
                <a:lnTo>
                  <a:pt x="375627" y="767080"/>
                </a:lnTo>
                <a:lnTo>
                  <a:pt x="384213" y="772160"/>
                </a:lnTo>
                <a:lnTo>
                  <a:pt x="393801" y="777240"/>
                </a:lnTo>
                <a:lnTo>
                  <a:pt x="402742" y="781050"/>
                </a:lnTo>
                <a:lnTo>
                  <a:pt x="412496" y="786130"/>
                </a:lnTo>
                <a:lnTo>
                  <a:pt x="421767" y="789940"/>
                </a:lnTo>
                <a:lnTo>
                  <a:pt x="425119" y="791210"/>
                </a:lnTo>
                <a:lnTo>
                  <a:pt x="428332" y="792480"/>
                </a:lnTo>
                <a:lnTo>
                  <a:pt x="431863" y="792480"/>
                </a:lnTo>
                <a:lnTo>
                  <a:pt x="441286" y="796290"/>
                </a:lnTo>
                <a:lnTo>
                  <a:pt x="461492" y="801370"/>
                </a:lnTo>
                <a:lnTo>
                  <a:pt x="464019" y="801370"/>
                </a:lnTo>
                <a:lnTo>
                  <a:pt x="466382" y="802640"/>
                </a:lnTo>
                <a:lnTo>
                  <a:pt x="468909" y="802640"/>
                </a:lnTo>
                <a:lnTo>
                  <a:pt x="468909" y="768007"/>
                </a:lnTo>
                <a:lnTo>
                  <a:pt x="437502" y="758190"/>
                </a:lnTo>
                <a:lnTo>
                  <a:pt x="425310" y="754380"/>
                </a:lnTo>
                <a:lnTo>
                  <a:pt x="383933" y="732790"/>
                </a:lnTo>
                <a:lnTo>
                  <a:pt x="355422" y="710247"/>
                </a:lnTo>
                <a:lnTo>
                  <a:pt x="355422" y="862330"/>
                </a:lnTo>
                <a:lnTo>
                  <a:pt x="297510" y="881380"/>
                </a:lnTo>
                <a:lnTo>
                  <a:pt x="247218" y="889000"/>
                </a:lnTo>
                <a:lnTo>
                  <a:pt x="206375" y="883920"/>
                </a:lnTo>
                <a:lnTo>
                  <a:pt x="176784" y="866140"/>
                </a:lnTo>
                <a:lnTo>
                  <a:pt x="166116" y="852170"/>
                </a:lnTo>
                <a:lnTo>
                  <a:pt x="158661" y="835660"/>
                </a:lnTo>
                <a:lnTo>
                  <a:pt x="154571" y="817880"/>
                </a:lnTo>
                <a:lnTo>
                  <a:pt x="154279" y="807720"/>
                </a:lnTo>
                <a:lnTo>
                  <a:pt x="154393" y="796290"/>
                </a:lnTo>
                <a:lnTo>
                  <a:pt x="156451" y="773430"/>
                </a:lnTo>
                <a:lnTo>
                  <a:pt x="156565" y="772160"/>
                </a:lnTo>
                <a:lnTo>
                  <a:pt x="156679" y="770890"/>
                </a:lnTo>
                <a:lnTo>
                  <a:pt x="161988" y="742950"/>
                </a:lnTo>
                <a:lnTo>
                  <a:pt x="169938" y="715010"/>
                </a:lnTo>
                <a:lnTo>
                  <a:pt x="180479" y="688340"/>
                </a:lnTo>
                <a:lnTo>
                  <a:pt x="249402" y="708660"/>
                </a:lnTo>
                <a:lnTo>
                  <a:pt x="319887" y="723900"/>
                </a:lnTo>
                <a:lnTo>
                  <a:pt x="326466" y="758190"/>
                </a:lnTo>
                <a:lnTo>
                  <a:pt x="334594" y="793750"/>
                </a:lnTo>
                <a:lnTo>
                  <a:pt x="344246" y="828040"/>
                </a:lnTo>
                <a:lnTo>
                  <a:pt x="355422" y="862330"/>
                </a:lnTo>
                <a:lnTo>
                  <a:pt x="355422" y="710247"/>
                </a:lnTo>
                <a:lnTo>
                  <a:pt x="347002" y="703580"/>
                </a:lnTo>
                <a:lnTo>
                  <a:pt x="339598" y="695960"/>
                </a:lnTo>
                <a:lnTo>
                  <a:pt x="333514" y="688340"/>
                </a:lnTo>
                <a:lnTo>
                  <a:pt x="329450" y="683260"/>
                </a:lnTo>
                <a:lnTo>
                  <a:pt x="310184" y="659130"/>
                </a:lnTo>
                <a:lnTo>
                  <a:pt x="288353" y="618490"/>
                </a:lnTo>
                <a:lnTo>
                  <a:pt x="286219" y="611403"/>
                </a:lnTo>
                <a:lnTo>
                  <a:pt x="286219" y="683260"/>
                </a:lnTo>
                <a:lnTo>
                  <a:pt x="263156" y="676910"/>
                </a:lnTo>
                <a:lnTo>
                  <a:pt x="240271" y="671830"/>
                </a:lnTo>
                <a:lnTo>
                  <a:pt x="195135" y="656590"/>
                </a:lnTo>
                <a:lnTo>
                  <a:pt x="201079" y="645160"/>
                </a:lnTo>
                <a:lnTo>
                  <a:pt x="216979" y="614680"/>
                </a:lnTo>
                <a:lnTo>
                  <a:pt x="228955" y="594360"/>
                </a:lnTo>
                <a:lnTo>
                  <a:pt x="241604" y="574040"/>
                </a:lnTo>
                <a:lnTo>
                  <a:pt x="241604" y="576580"/>
                </a:lnTo>
                <a:lnTo>
                  <a:pt x="242620" y="579120"/>
                </a:lnTo>
                <a:lnTo>
                  <a:pt x="243624" y="584200"/>
                </a:lnTo>
                <a:lnTo>
                  <a:pt x="246329" y="595630"/>
                </a:lnTo>
                <a:lnTo>
                  <a:pt x="247332" y="598170"/>
                </a:lnTo>
                <a:lnTo>
                  <a:pt x="250190" y="608330"/>
                </a:lnTo>
                <a:lnTo>
                  <a:pt x="252209" y="614680"/>
                </a:lnTo>
                <a:lnTo>
                  <a:pt x="253555" y="618490"/>
                </a:lnTo>
                <a:lnTo>
                  <a:pt x="254736" y="621030"/>
                </a:lnTo>
                <a:lnTo>
                  <a:pt x="258267" y="631190"/>
                </a:lnTo>
                <a:lnTo>
                  <a:pt x="259626" y="633730"/>
                </a:lnTo>
                <a:lnTo>
                  <a:pt x="264172" y="643890"/>
                </a:lnTo>
                <a:lnTo>
                  <a:pt x="265353" y="646430"/>
                </a:lnTo>
                <a:lnTo>
                  <a:pt x="273596" y="661670"/>
                </a:lnTo>
                <a:lnTo>
                  <a:pt x="278307" y="670560"/>
                </a:lnTo>
                <a:lnTo>
                  <a:pt x="280504" y="674370"/>
                </a:lnTo>
                <a:lnTo>
                  <a:pt x="284543" y="679450"/>
                </a:lnTo>
                <a:lnTo>
                  <a:pt x="284035" y="680720"/>
                </a:lnTo>
                <a:lnTo>
                  <a:pt x="286219" y="683260"/>
                </a:lnTo>
                <a:lnTo>
                  <a:pt x="286219" y="611403"/>
                </a:lnTo>
                <a:lnTo>
                  <a:pt x="274980" y="574040"/>
                </a:lnTo>
                <a:lnTo>
                  <a:pt x="274599" y="572770"/>
                </a:lnTo>
                <a:lnTo>
                  <a:pt x="269379" y="527050"/>
                </a:lnTo>
                <a:lnTo>
                  <a:pt x="269379" y="516890"/>
                </a:lnTo>
                <a:lnTo>
                  <a:pt x="274586" y="469900"/>
                </a:lnTo>
                <a:lnTo>
                  <a:pt x="288315" y="424180"/>
                </a:lnTo>
                <a:lnTo>
                  <a:pt x="310083" y="383540"/>
                </a:lnTo>
                <a:lnTo>
                  <a:pt x="333362" y="354330"/>
                </a:lnTo>
                <a:lnTo>
                  <a:pt x="339432" y="346710"/>
                </a:lnTo>
                <a:lnTo>
                  <a:pt x="383781" y="309880"/>
                </a:lnTo>
                <a:lnTo>
                  <a:pt x="425208" y="288290"/>
                </a:lnTo>
                <a:lnTo>
                  <a:pt x="469950" y="274320"/>
                </a:lnTo>
                <a:lnTo>
                  <a:pt x="516890" y="269240"/>
                </a:lnTo>
                <a:lnTo>
                  <a:pt x="526986" y="269240"/>
                </a:lnTo>
                <a:lnTo>
                  <a:pt x="573862" y="274320"/>
                </a:lnTo>
                <a:lnTo>
                  <a:pt x="618566" y="288290"/>
                </a:lnTo>
                <a:lnTo>
                  <a:pt x="659942" y="309880"/>
                </a:lnTo>
                <a:lnTo>
                  <a:pt x="696874" y="339090"/>
                </a:lnTo>
                <a:lnTo>
                  <a:pt x="733691" y="383540"/>
                </a:lnTo>
                <a:lnTo>
                  <a:pt x="755523" y="424180"/>
                </a:lnTo>
                <a:lnTo>
                  <a:pt x="769277" y="469900"/>
                </a:lnTo>
                <a:lnTo>
                  <a:pt x="774496" y="516890"/>
                </a:lnTo>
                <a:lnTo>
                  <a:pt x="774496" y="386765"/>
                </a:lnTo>
                <a:lnTo>
                  <a:pt x="771118" y="381000"/>
                </a:lnTo>
                <a:lnTo>
                  <a:pt x="766406" y="372110"/>
                </a:lnTo>
                <a:lnTo>
                  <a:pt x="764222" y="369570"/>
                </a:lnTo>
                <a:lnTo>
                  <a:pt x="760183" y="363220"/>
                </a:lnTo>
                <a:lnTo>
                  <a:pt x="759853" y="361950"/>
                </a:lnTo>
                <a:lnTo>
                  <a:pt x="758494" y="359410"/>
                </a:lnTo>
                <a:lnTo>
                  <a:pt x="781558" y="365760"/>
                </a:lnTo>
                <a:lnTo>
                  <a:pt x="804443" y="370840"/>
                </a:lnTo>
                <a:lnTo>
                  <a:pt x="849579" y="386080"/>
                </a:lnTo>
                <a:lnTo>
                  <a:pt x="849579" y="350266"/>
                </a:lnTo>
                <a:lnTo>
                  <a:pt x="794473" y="334010"/>
                </a:lnTo>
                <a:lnTo>
                  <a:pt x="723988" y="318770"/>
                </a:lnTo>
                <a:lnTo>
                  <a:pt x="717651" y="285750"/>
                </a:lnTo>
                <a:lnTo>
                  <a:pt x="699630" y="214630"/>
                </a:lnTo>
                <a:lnTo>
                  <a:pt x="688454" y="180340"/>
                </a:lnTo>
                <a:lnTo>
                  <a:pt x="746366" y="161290"/>
                </a:lnTo>
                <a:lnTo>
                  <a:pt x="796658" y="153670"/>
                </a:lnTo>
                <a:lnTo>
                  <a:pt x="837501" y="158750"/>
                </a:lnTo>
                <a:lnTo>
                  <a:pt x="867092" y="176530"/>
                </a:lnTo>
                <a:lnTo>
                  <a:pt x="877747" y="190500"/>
                </a:lnTo>
                <a:lnTo>
                  <a:pt x="885202" y="207010"/>
                </a:lnTo>
                <a:lnTo>
                  <a:pt x="889292" y="224790"/>
                </a:lnTo>
                <a:lnTo>
                  <a:pt x="889596" y="234950"/>
                </a:lnTo>
                <a:lnTo>
                  <a:pt x="889596" y="151422"/>
                </a:lnTo>
                <a:lnTo>
                  <a:pt x="885558" y="148590"/>
                </a:lnTo>
                <a:lnTo>
                  <a:pt x="861936" y="132080"/>
                </a:lnTo>
                <a:lnTo>
                  <a:pt x="825296" y="121920"/>
                </a:lnTo>
                <a:lnTo>
                  <a:pt x="781735" y="120650"/>
                </a:lnTo>
                <a:lnTo>
                  <a:pt x="731913" y="129540"/>
                </a:lnTo>
                <a:lnTo>
                  <a:pt x="683399" y="146227"/>
                </a:lnTo>
                <a:lnTo>
                  <a:pt x="683399" y="285750"/>
                </a:lnTo>
                <a:lnTo>
                  <a:pt x="677341" y="281940"/>
                </a:lnTo>
                <a:lnTo>
                  <a:pt x="668248" y="275590"/>
                </a:lnTo>
                <a:lnTo>
                  <a:pt x="659663" y="271780"/>
                </a:lnTo>
                <a:lnTo>
                  <a:pt x="654862" y="269240"/>
                </a:lnTo>
                <a:lnTo>
                  <a:pt x="650074" y="266700"/>
                </a:lnTo>
                <a:lnTo>
                  <a:pt x="641134" y="261620"/>
                </a:lnTo>
                <a:lnTo>
                  <a:pt x="631380" y="257810"/>
                </a:lnTo>
                <a:lnTo>
                  <a:pt x="622960" y="252730"/>
                </a:lnTo>
                <a:lnTo>
                  <a:pt x="619594" y="252730"/>
                </a:lnTo>
                <a:lnTo>
                  <a:pt x="616394" y="251460"/>
                </a:lnTo>
                <a:lnTo>
                  <a:pt x="612851" y="250190"/>
                </a:lnTo>
                <a:lnTo>
                  <a:pt x="603427" y="246380"/>
                </a:lnTo>
                <a:lnTo>
                  <a:pt x="583222" y="241300"/>
                </a:lnTo>
                <a:lnTo>
                  <a:pt x="579856" y="241300"/>
                </a:lnTo>
                <a:lnTo>
                  <a:pt x="577494" y="240030"/>
                </a:lnTo>
                <a:lnTo>
                  <a:pt x="574979" y="240030"/>
                </a:lnTo>
                <a:lnTo>
                  <a:pt x="583006" y="234950"/>
                </a:lnTo>
                <a:lnTo>
                  <a:pt x="595045" y="227330"/>
                </a:lnTo>
                <a:lnTo>
                  <a:pt x="615530" y="215900"/>
                </a:lnTo>
                <a:lnTo>
                  <a:pt x="636397" y="204470"/>
                </a:lnTo>
                <a:lnTo>
                  <a:pt x="657644" y="194310"/>
                </a:lnTo>
                <a:lnTo>
                  <a:pt x="665187" y="215900"/>
                </a:lnTo>
                <a:lnTo>
                  <a:pt x="671995" y="238760"/>
                </a:lnTo>
                <a:lnTo>
                  <a:pt x="678065" y="262890"/>
                </a:lnTo>
                <a:lnTo>
                  <a:pt x="683399" y="285750"/>
                </a:lnTo>
                <a:lnTo>
                  <a:pt x="683399" y="146227"/>
                </a:lnTo>
                <a:lnTo>
                  <a:pt x="676503" y="148590"/>
                </a:lnTo>
                <a:lnTo>
                  <a:pt x="650570" y="96520"/>
                </a:lnTo>
                <a:lnTo>
                  <a:pt x="645693" y="89446"/>
                </a:lnTo>
                <a:lnTo>
                  <a:pt x="645693" y="162560"/>
                </a:lnTo>
                <a:lnTo>
                  <a:pt x="613587" y="179070"/>
                </a:lnTo>
                <a:lnTo>
                  <a:pt x="582231" y="195580"/>
                </a:lnTo>
                <a:lnTo>
                  <a:pt x="551675" y="214630"/>
                </a:lnTo>
                <a:lnTo>
                  <a:pt x="521944" y="234950"/>
                </a:lnTo>
                <a:lnTo>
                  <a:pt x="492328" y="214630"/>
                </a:lnTo>
                <a:lnTo>
                  <a:pt x="468909" y="199974"/>
                </a:lnTo>
                <a:lnTo>
                  <a:pt x="468909" y="241300"/>
                </a:lnTo>
                <a:lnTo>
                  <a:pt x="466382" y="241300"/>
                </a:lnTo>
                <a:lnTo>
                  <a:pt x="464019" y="242570"/>
                </a:lnTo>
                <a:lnTo>
                  <a:pt x="461492" y="242570"/>
                </a:lnTo>
                <a:lnTo>
                  <a:pt x="441286" y="247650"/>
                </a:lnTo>
                <a:lnTo>
                  <a:pt x="431863" y="250190"/>
                </a:lnTo>
                <a:lnTo>
                  <a:pt x="428332" y="251460"/>
                </a:lnTo>
                <a:lnTo>
                  <a:pt x="425119" y="252730"/>
                </a:lnTo>
                <a:lnTo>
                  <a:pt x="421767" y="254000"/>
                </a:lnTo>
                <a:lnTo>
                  <a:pt x="412496" y="257810"/>
                </a:lnTo>
                <a:lnTo>
                  <a:pt x="402742" y="261620"/>
                </a:lnTo>
                <a:lnTo>
                  <a:pt x="390613" y="267970"/>
                </a:lnTo>
                <a:lnTo>
                  <a:pt x="387413" y="269240"/>
                </a:lnTo>
                <a:lnTo>
                  <a:pt x="384213" y="271780"/>
                </a:lnTo>
                <a:lnTo>
                  <a:pt x="375627" y="275590"/>
                </a:lnTo>
                <a:lnTo>
                  <a:pt x="366534" y="281940"/>
                </a:lnTo>
                <a:lnTo>
                  <a:pt x="360476" y="285750"/>
                </a:lnTo>
                <a:lnTo>
                  <a:pt x="365836" y="262890"/>
                </a:lnTo>
                <a:lnTo>
                  <a:pt x="371919" y="240030"/>
                </a:lnTo>
                <a:lnTo>
                  <a:pt x="378726" y="217170"/>
                </a:lnTo>
                <a:lnTo>
                  <a:pt x="386232" y="194310"/>
                </a:lnTo>
                <a:lnTo>
                  <a:pt x="407479" y="205740"/>
                </a:lnTo>
                <a:lnTo>
                  <a:pt x="428345" y="215900"/>
                </a:lnTo>
                <a:lnTo>
                  <a:pt x="448830" y="228600"/>
                </a:lnTo>
                <a:lnTo>
                  <a:pt x="468909" y="241300"/>
                </a:lnTo>
                <a:lnTo>
                  <a:pt x="468909" y="199974"/>
                </a:lnTo>
                <a:lnTo>
                  <a:pt x="461899" y="195580"/>
                </a:lnTo>
                <a:lnTo>
                  <a:pt x="459498" y="194310"/>
                </a:lnTo>
                <a:lnTo>
                  <a:pt x="430669" y="179070"/>
                </a:lnTo>
                <a:lnTo>
                  <a:pt x="398691" y="162560"/>
                </a:lnTo>
                <a:lnTo>
                  <a:pt x="403148" y="153670"/>
                </a:lnTo>
                <a:lnTo>
                  <a:pt x="426021" y="107950"/>
                </a:lnTo>
                <a:lnTo>
                  <a:pt x="456336" y="67310"/>
                </a:lnTo>
                <a:lnTo>
                  <a:pt x="488645" y="41910"/>
                </a:lnTo>
                <a:lnTo>
                  <a:pt x="521944" y="33020"/>
                </a:lnTo>
                <a:lnTo>
                  <a:pt x="555244" y="41910"/>
                </a:lnTo>
                <a:lnTo>
                  <a:pt x="587603" y="67310"/>
                </a:lnTo>
                <a:lnTo>
                  <a:pt x="618070" y="107950"/>
                </a:lnTo>
                <a:lnTo>
                  <a:pt x="645693" y="162560"/>
                </a:lnTo>
                <a:lnTo>
                  <a:pt x="645693" y="89446"/>
                </a:lnTo>
                <a:lnTo>
                  <a:pt x="621728" y="54610"/>
                </a:lnTo>
                <a:lnTo>
                  <a:pt x="599541" y="33020"/>
                </a:lnTo>
                <a:lnTo>
                  <a:pt x="590410" y="24130"/>
                </a:lnTo>
                <a:lnTo>
                  <a:pt x="557009" y="6350"/>
                </a:lnTo>
                <a:lnTo>
                  <a:pt x="521944" y="0"/>
                </a:lnTo>
                <a:lnTo>
                  <a:pt x="486867" y="6350"/>
                </a:lnTo>
                <a:lnTo>
                  <a:pt x="453466" y="24130"/>
                </a:lnTo>
                <a:lnTo>
                  <a:pt x="422148" y="54610"/>
                </a:lnTo>
                <a:lnTo>
                  <a:pt x="393306" y="96520"/>
                </a:lnTo>
                <a:lnTo>
                  <a:pt x="367372" y="148590"/>
                </a:lnTo>
                <a:lnTo>
                  <a:pt x="355422" y="144475"/>
                </a:lnTo>
                <a:lnTo>
                  <a:pt x="355422" y="180340"/>
                </a:lnTo>
                <a:lnTo>
                  <a:pt x="344246" y="214630"/>
                </a:lnTo>
                <a:lnTo>
                  <a:pt x="334594" y="248920"/>
                </a:lnTo>
                <a:lnTo>
                  <a:pt x="326466" y="284480"/>
                </a:lnTo>
                <a:lnTo>
                  <a:pt x="319887" y="318770"/>
                </a:lnTo>
                <a:lnTo>
                  <a:pt x="286219" y="326085"/>
                </a:lnTo>
                <a:lnTo>
                  <a:pt x="286219" y="359410"/>
                </a:lnTo>
                <a:lnTo>
                  <a:pt x="284035" y="361950"/>
                </a:lnTo>
                <a:lnTo>
                  <a:pt x="281673" y="365760"/>
                </a:lnTo>
                <a:lnTo>
                  <a:pt x="277634" y="372110"/>
                </a:lnTo>
                <a:lnTo>
                  <a:pt x="273939" y="378460"/>
                </a:lnTo>
                <a:lnTo>
                  <a:pt x="272580" y="381000"/>
                </a:lnTo>
                <a:lnTo>
                  <a:pt x="269557" y="386080"/>
                </a:lnTo>
                <a:lnTo>
                  <a:pt x="267538" y="389890"/>
                </a:lnTo>
                <a:lnTo>
                  <a:pt x="264502" y="396240"/>
                </a:lnTo>
                <a:lnTo>
                  <a:pt x="263156" y="398780"/>
                </a:lnTo>
                <a:lnTo>
                  <a:pt x="260464" y="405130"/>
                </a:lnTo>
                <a:lnTo>
                  <a:pt x="258775" y="408940"/>
                </a:lnTo>
                <a:lnTo>
                  <a:pt x="257429" y="412750"/>
                </a:lnTo>
                <a:lnTo>
                  <a:pt x="253898" y="421640"/>
                </a:lnTo>
                <a:lnTo>
                  <a:pt x="252717" y="424180"/>
                </a:lnTo>
                <a:lnTo>
                  <a:pt x="251371" y="427990"/>
                </a:lnTo>
                <a:lnTo>
                  <a:pt x="249351" y="435610"/>
                </a:lnTo>
                <a:lnTo>
                  <a:pt x="248348" y="438150"/>
                </a:lnTo>
                <a:lnTo>
                  <a:pt x="246659" y="444500"/>
                </a:lnTo>
                <a:lnTo>
                  <a:pt x="245478" y="448310"/>
                </a:lnTo>
                <a:lnTo>
                  <a:pt x="243116" y="457200"/>
                </a:lnTo>
                <a:lnTo>
                  <a:pt x="241439" y="464820"/>
                </a:lnTo>
                <a:lnTo>
                  <a:pt x="241096" y="466090"/>
                </a:lnTo>
                <a:lnTo>
                  <a:pt x="240766" y="468630"/>
                </a:lnTo>
                <a:lnTo>
                  <a:pt x="235712" y="460527"/>
                </a:lnTo>
                <a:lnTo>
                  <a:pt x="235712" y="521970"/>
                </a:lnTo>
                <a:lnTo>
                  <a:pt x="215480" y="551180"/>
                </a:lnTo>
                <a:lnTo>
                  <a:pt x="196570" y="581660"/>
                </a:lnTo>
                <a:lnTo>
                  <a:pt x="178993" y="612140"/>
                </a:lnTo>
                <a:lnTo>
                  <a:pt x="162814" y="645160"/>
                </a:lnTo>
                <a:lnTo>
                  <a:pt x="107899" y="617220"/>
                </a:lnTo>
                <a:lnTo>
                  <a:pt x="67360" y="586740"/>
                </a:lnTo>
                <a:lnTo>
                  <a:pt x="42265" y="554990"/>
                </a:lnTo>
                <a:lnTo>
                  <a:pt x="33667" y="521970"/>
                </a:lnTo>
                <a:lnTo>
                  <a:pt x="42265" y="487680"/>
                </a:lnTo>
                <a:lnTo>
                  <a:pt x="67360" y="455930"/>
                </a:lnTo>
                <a:lnTo>
                  <a:pt x="107899" y="425450"/>
                </a:lnTo>
                <a:lnTo>
                  <a:pt x="162814" y="397510"/>
                </a:lnTo>
                <a:lnTo>
                  <a:pt x="178981" y="429260"/>
                </a:lnTo>
                <a:lnTo>
                  <a:pt x="196545" y="461010"/>
                </a:lnTo>
                <a:lnTo>
                  <a:pt x="215468" y="491490"/>
                </a:lnTo>
                <a:lnTo>
                  <a:pt x="235712" y="521970"/>
                </a:lnTo>
                <a:lnTo>
                  <a:pt x="235712" y="460527"/>
                </a:lnTo>
                <a:lnTo>
                  <a:pt x="228104" y="448310"/>
                </a:lnTo>
                <a:lnTo>
                  <a:pt x="216141" y="427990"/>
                </a:lnTo>
                <a:lnTo>
                  <a:pt x="204863" y="407670"/>
                </a:lnTo>
                <a:lnTo>
                  <a:pt x="199885" y="397510"/>
                </a:lnTo>
                <a:lnTo>
                  <a:pt x="194297" y="386080"/>
                </a:lnTo>
                <a:lnTo>
                  <a:pt x="239839" y="370840"/>
                </a:lnTo>
                <a:lnTo>
                  <a:pt x="262940" y="365760"/>
                </a:lnTo>
                <a:lnTo>
                  <a:pt x="286219" y="359410"/>
                </a:lnTo>
                <a:lnTo>
                  <a:pt x="286219" y="326085"/>
                </a:lnTo>
                <a:lnTo>
                  <a:pt x="249745" y="334010"/>
                </a:lnTo>
                <a:lnTo>
                  <a:pt x="181165" y="354330"/>
                </a:lnTo>
                <a:lnTo>
                  <a:pt x="170611" y="327660"/>
                </a:lnTo>
                <a:lnTo>
                  <a:pt x="162661" y="299720"/>
                </a:lnTo>
                <a:lnTo>
                  <a:pt x="157353" y="271780"/>
                </a:lnTo>
                <a:lnTo>
                  <a:pt x="155752" y="254000"/>
                </a:lnTo>
                <a:lnTo>
                  <a:pt x="155638" y="252730"/>
                </a:lnTo>
                <a:lnTo>
                  <a:pt x="154952" y="245110"/>
                </a:lnTo>
                <a:lnTo>
                  <a:pt x="154889" y="234950"/>
                </a:lnTo>
                <a:lnTo>
                  <a:pt x="166293" y="190500"/>
                </a:lnTo>
                <a:lnTo>
                  <a:pt x="206375" y="158750"/>
                </a:lnTo>
                <a:lnTo>
                  <a:pt x="247218" y="153670"/>
                </a:lnTo>
                <a:lnTo>
                  <a:pt x="297510" y="161290"/>
                </a:lnTo>
                <a:lnTo>
                  <a:pt x="355422" y="180340"/>
                </a:lnTo>
                <a:lnTo>
                  <a:pt x="355422" y="144475"/>
                </a:lnTo>
                <a:lnTo>
                  <a:pt x="312153" y="129540"/>
                </a:lnTo>
                <a:lnTo>
                  <a:pt x="262369" y="120650"/>
                </a:lnTo>
                <a:lnTo>
                  <a:pt x="218732" y="121920"/>
                </a:lnTo>
                <a:lnTo>
                  <a:pt x="181991" y="132080"/>
                </a:lnTo>
                <a:lnTo>
                  <a:pt x="137972" y="171450"/>
                </a:lnTo>
                <a:lnTo>
                  <a:pt x="121475" y="218440"/>
                </a:lnTo>
                <a:lnTo>
                  <a:pt x="120548" y="238760"/>
                </a:lnTo>
                <a:lnTo>
                  <a:pt x="120599" y="245110"/>
                </a:lnTo>
                <a:lnTo>
                  <a:pt x="123088" y="274320"/>
                </a:lnTo>
                <a:lnTo>
                  <a:pt x="128790" y="306070"/>
                </a:lnTo>
                <a:lnTo>
                  <a:pt x="137452" y="336550"/>
                </a:lnTo>
                <a:lnTo>
                  <a:pt x="149009" y="367030"/>
                </a:lnTo>
                <a:lnTo>
                  <a:pt x="96596" y="392430"/>
                </a:lnTo>
                <a:lnTo>
                  <a:pt x="55016" y="421640"/>
                </a:lnTo>
                <a:lnTo>
                  <a:pt x="24765" y="453390"/>
                </a:lnTo>
                <a:lnTo>
                  <a:pt x="6261" y="486410"/>
                </a:lnTo>
                <a:lnTo>
                  <a:pt x="0" y="521970"/>
                </a:lnTo>
                <a:lnTo>
                  <a:pt x="6261" y="556260"/>
                </a:lnTo>
                <a:lnTo>
                  <a:pt x="24765" y="589280"/>
                </a:lnTo>
                <a:lnTo>
                  <a:pt x="55016" y="621030"/>
                </a:lnTo>
                <a:lnTo>
                  <a:pt x="96596" y="650240"/>
                </a:lnTo>
                <a:lnTo>
                  <a:pt x="149009" y="675640"/>
                </a:lnTo>
                <a:lnTo>
                  <a:pt x="137452" y="706120"/>
                </a:lnTo>
                <a:lnTo>
                  <a:pt x="128790" y="736600"/>
                </a:lnTo>
                <a:lnTo>
                  <a:pt x="123088" y="768350"/>
                </a:lnTo>
                <a:lnTo>
                  <a:pt x="121348" y="788670"/>
                </a:lnTo>
                <a:lnTo>
                  <a:pt x="121246" y="789940"/>
                </a:lnTo>
                <a:lnTo>
                  <a:pt x="121132" y="791210"/>
                </a:lnTo>
                <a:lnTo>
                  <a:pt x="121031" y="792480"/>
                </a:lnTo>
                <a:lnTo>
                  <a:pt x="120916" y="793750"/>
                </a:lnTo>
                <a:lnTo>
                  <a:pt x="120815" y="795020"/>
                </a:lnTo>
                <a:lnTo>
                  <a:pt x="120700" y="796290"/>
                </a:lnTo>
                <a:lnTo>
                  <a:pt x="120599" y="797560"/>
                </a:lnTo>
                <a:lnTo>
                  <a:pt x="120548" y="803910"/>
                </a:lnTo>
                <a:lnTo>
                  <a:pt x="121475" y="825500"/>
                </a:lnTo>
                <a:lnTo>
                  <a:pt x="137972" y="871220"/>
                </a:lnTo>
                <a:lnTo>
                  <a:pt x="172593" y="905510"/>
                </a:lnTo>
                <a:lnTo>
                  <a:pt x="218427" y="922020"/>
                </a:lnTo>
                <a:lnTo>
                  <a:pt x="243116" y="923290"/>
                </a:lnTo>
                <a:lnTo>
                  <a:pt x="275145" y="920750"/>
                </a:lnTo>
                <a:lnTo>
                  <a:pt x="306705" y="914400"/>
                </a:lnTo>
                <a:lnTo>
                  <a:pt x="337578" y="905510"/>
                </a:lnTo>
                <a:lnTo>
                  <a:pt x="367550" y="894080"/>
                </a:lnTo>
                <a:lnTo>
                  <a:pt x="393395" y="946150"/>
                </a:lnTo>
                <a:lnTo>
                  <a:pt x="422186" y="988060"/>
                </a:lnTo>
                <a:lnTo>
                  <a:pt x="453478" y="1018540"/>
                </a:lnTo>
                <a:lnTo>
                  <a:pt x="486879" y="1037590"/>
                </a:lnTo>
                <a:lnTo>
                  <a:pt x="521944" y="1042670"/>
                </a:lnTo>
                <a:lnTo>
                  <a:pt x="557009" y="1037590"/>
                </a:lnTo>
                <a:lnTo>
                  <a:pt x="590410" y="1018540"/>
                </a:lnTo>
                <a:lnTo>
                  <a:pt x="599541" y="1009650"/>
                </a:lnTo>
                <a:lnTo>
                  <a:pt x="621728" y="988060"/>
                </a:lnTo>
                <a:lnTo>
                  <a:pt x="650570" y="946150"/>
                </a:lnTo>
                <a:lnTo>
                  <a:pt x="676503" y="894080"/>
                </a:lnTo>
                <a:lnTo>
                  <a:pt x="706424" y="905510"/>
                </a:lnTo>
                <a:lnTo>
                  <a:pt x="737260" y="914400"/>
                </a:lnTo>
                <a:lnTo>
                  <a:pt x="768769" y="920750"/>
                </a:lnTo>
                <a:lnTo>
                  <a:pt x="800760" y="923290"/>
                </a:lnTo>
                <a:lnTo>
                  <a:pt x="845235" y="918210"/>
                </a:lnTo>
                <a:lnTo>
                  <a:pt x="883158" y="897890"/>
                </a:lnTo>
                <a:lnTo>
                  <a:pt x="886206" y="894080"/>
                </a:lnTo>
                <a:lnTo>
                  <a:pt x="890257" y="889000"/>
                </a:lnTo>
                <a:lnTo>
                  <a:pt x="910564" y="863600"/>
                </a:lnTo>
                <a:lnTo>
                  <a:pt x="923493" y="821690"/>
                </a:lnTo>
                <a:lnTo>
                  <a:pt x="924052" y="815340"/>
                </a:lnTo>
                <a:lnTo>
                  <a:pt x="924166" y="807720"/>
                </a:lnTo>
                <a:lnTo>
                  <a:pt x="920788" y="768350"/>
                </a:lnTo>
                <a:lnTo>
                  <a:pt x="915085" y="736600"/>
                </a:lnTo>
                <a:lnTo>
                  <a:pt x="906437" y="706120"/>
                </a:lnTo>
                <a:lnTo>
                  <a:pt x="899693" y="688340"/>
                </a:lnTo>
                <a:lnTo>
                  <a:pt x="897763" y="683260"/>
                </a:lnTo>
                <a:lnTo>
                  <a:pt x="894880" y="675640"/>
                </a:lnTo>
                <a:lnTo>
                  <a:pt x="947293" y="650240"/>
                </a:lnTo>
                <a:lnTo>
                  <a:pt x="954519" y="645160"/>
                </a:lnTo>
                <a:lnTo>
                  <a:pt x="988860" y="621030"/>
                </a:lnTo>
                <a:lnTo>
                  <a:pt x="1019124" y="589280"/>
                </a:lnTo>
                <a:lnTo>
                  <a:pt x="1037615" y="556260"/>
                </a:lnTo>
                <a:lnTo>
                  <a:pt x="1043876" y="521970"/>
                </a:lnTo>
                <a:close/>
              </a:path>
            </a:pathLst>
          </a:custGeom>
          <a:solidFill>
            <a:srgbClr val="6400FF"/>
          </a:solidFill>
        </p:spPr>
        <p:txBody>
          <a:bodyPr wrap="square" lIns="0" tIns="0" rIns="0" bIns="0" rtlCol="0"/>
          <a:lstStyle/>
          <a:p>
            <a:endParaRPr sz="372"/>
          </a:p>
        </p:txBody>
      </p:sp>
      <p:grpSp>
        <p:nvGrpSpPr>
          <p:cNvPr id="108" name="object 31">
            <a:extLst>
              <a:ext uri="{FF2B5EF4-FFF2-40B4-BE49-F238E27FC236}">
                <a16:creationId xmlns:a16="http://schemas.microsoft.com/office/drawing/2014/main" id="{7C699DEF-7B42-D496-88EF-1E63959CA728}"/>
              </a:ext>
            </a:extLst>
          </p:cNvPr>
          <p:cNvGrpSpPr/>
          <p:nvPr/>
        </p:nvGrpSpPr>
        <p:grpSpPr>
          <a:xfrm>
            <a:off x="2084225" y="1221602"/>
            <a:ext cx="419624" cy="451103"/>
            <a:chOff x="4582016" y="2686017"/>
            <a:chExt cx="922655" cy="991869"/>
          </a:xfrm>
        </p:grpSpPr>
        <p:pic>
          <p:nvPicPr>
            <p:cNvPr id="109" name="object 32">
              <a:extLst>
                <a:ext uri="{FF2B5EF4-FFF2-40B4-BE49-F238E27FC236}">
                  <a16:creationId xmlns:a16="http://schemas.microsoft.com/office/drawing/2014/main" id="{913EC965-6DF3-3889-EA46-CE9E0A4E2A7E}"/>
                </a:ext>
              </a:extLst>
            </p:cNvPr>
            <p:cNvPicPr/>
            <p:nvPr/>
          </p:nvPicPr>
          <p:blipFill>
            <a:blip r:embed="rId4" cstate="print">
              <a:extLst>
                <a:ext uri="{28A0092B-C50C-407E-A947-70E740481C1C}">
                  <a14:useLocalDpi xmlns:a14="http://schemas.microsoft.com/office/drawing/2010/main"/>
                </a:ext>
              </a:extLst>
            </a:blip>
            <a:stretch>
              <a:fillRect/>
            </a:stretch>
          </p:blipFill>
          <p:spPr>
            <a:xfrm>
              <a:off x="4929516" y="3066609"/>
              <a:ext cx="230296" cy="230275"/>
            </a:xfrm>
            <a:prstGeom prst="rect">
              <a:avLst/>
            </a:prstGeom>
          </p:spPr>
        </p:pic>
        <p:sp>
          <p:nvSpPr>
            <p:cNvPr id="110" name="object 33">
              <a:extLst>
                <a:ext uri="{FF2B5EF4-FFF2-40B4-BE49-F238E27FC236}">
                  <a16:creationId xmlns:a16="http://schemas.microsoft.com/office/drawing/2014/main" id="{26E5AC36-24E1-5B65-37D6-201812031A31}"/>
                </a:ext>
              </a:extLst>
            </p:cNvPr>
            <p:cNvSpPr/>
            <p:nvPr/>
          </p:nvSpPr>
          <p:spPr>
            <a:xfrm>
              <a:off x="4582016" y="2686017"/>
              <a:ext cx="922655" cy="991869"/>
            </a:xfrm>
            <a:custGeom>
              <a:avLst/>
              <a:gdLst/>
              <a:ahLst/>
              <a:cxnLst/>
              <a:rect l="l" t="t" r="r" b="b"/>
              <a:pathLst>
                <a:path w="922654" h="991870">
                  <a:moveTo>
                    <a:pt x="318632" y="800100"/>
                  </a:moveTo>
                  <a:lnTo>
                    <a:pt x="287167" y="800100"/>
                  </a:lnTo>
                  <a:lnTo>
                    <a:pt x="309759" y="857250"/>
                  </a:lnTo>
                  <a:lnTo>
                    <a:pt x="335571" y="904240"/>
                  </a:lnTo>
                  <a:lnTo>
                    <a:pt x="364185" y="942340"/>
                  </a:lnTo>
                  <a:lnTo>
                    <a:pt x="395181" y="970280"/>
                  </a:lnTo>
                  <a:lnTo>
                    <a:pt x="462649" y="991870"/>
                  </a:lnTo>
                  <a:lnTo>
                    <a:pt x="486343" y="989330"/>
                  </a:lnTo>
                  <a:lnTo>
                    <a:pt x="509615" y="981710"/>
                  </a:lnTo>
                  <a:lnTo>
                    <a:pt x="532210" y="967740"/>
                  </a:lnTo>
                  <a:lnTo>
                    <a:pt x="538399" y="962660"/>
                  </a:lnTo>
                  <a:lnTo>
                    <a:pt x="462691" y="962660"/>
                  </a:lnTo>
                  <a:lnTo>
                    <a:pt x="429629" y="956310"/>
                  </a:lnTo>
                  <a:lnTo>
                    <a:pt x="397664" y="934720"/>
                  </a:lnTo>
                  <a:lnTo>
                    <a:pt x="367562" y="899160"/>
                  </a:lnTo>
                  <a:lnTo>
                    <a:pt x="340090" y="852170"/>
                  </a:lnTo>
                  <a:lnTo>
                    <a:pt x="318632" y="800100"/>
                  </a:lnTo>
                  <a:close/>
                </a:path>
                <a:path w="922654" h="991870">
                  <a:moveTo>
                    <a:pt x="591116" y="825500"/>
                  </a:moveTo>
                  <a:lnTo>
                    <a:pt x="579923" y="825500"/>
                  </a:lnTo>
                  <a:lnTo>
                    <a:pt x="554675" y="830580"/>
                  </a:lnTo>
                  <a:lnTo>
                    <a:pt x="534055" y="844550"/>
                  </a:lnTo>
                  <a:lnTo>
                    <a:pt x="520150" y="864870"/>
                  </a:lnTo>
                  <a:lnTo>
                    <a:pt x="515045" y="890270"/>
                  </a:lnTo>
                  <a:lnTo>
                    <a:pt x="516040" y="901700"/>
                  </a:lnTo>
                  <a:lnTo>
                    <a:pt x="518963" y="911860"/>
                  </a:lnTo>
                  <a:lnTo>
                    <a:pt x="523726" y="922020"/>
                  </a:lnTo>
                  <a:lnTo>
                    <a:pt x="530239" y="932180"/>
                  </a:lnTo>
                  <a:lnTo>
                    <a:pt x="513744" y="946150"/>
                  </a:lnTo>
                  <a:lnTo>
                    <a:pt x="496959" y="955040"/>
                  </a:lnTo>
                  <a:lnTo>
                    <a:pt x="479927" y="961390"/>
                  </a:lnTo>
                  <a:lnTo>
                    <a:pt x="462691" y="962660"/>
                  </a:lnTo>
                  <a:lnTo>
                    <a:pt x="538399" y="962660"/>
                  </a:lnTo>
                  <a:lnTo>
                    <a:pt x="553871" y="949960"/>
                  </a:lnTo>
                  <a:lnTo>
                    <a:pt x="605413" y="949960"/>
                  </a:lnTo>
                  <a:lnTo>
                    <a:pt x="624512" y="937260"/>
                  </a:lnTo>
                  <a:lnTo>
                    <a:pt x="632348" y="925830"/>
                  </a:lnTo>
                  <a:lnTo>
                    <a:pt x="579860" y="925830"/>
                  </a:lnTo>
                  <a:lnTo>
                    <a:pt x="566442" y="923290"/>
                  </a:lnTo>
                  <a:lnTo>
                    <a:pt x="554636" y="915670"/>
                  </a:lnTo>
                  <a:lnTo>
                    <a:pt x="546785" y="904240"/>
                  </a:lnTo>
                  <a:lnTo>
                    <a:pt x="544153" y="890270"/>
                  </a:lnTo>
                  <a:lnTo>
                    <a:pt x="546742" y="876300"/>
                  </a:lnTo>
                  <a:lnTo>
                    <a:pt x="554552" y="864870"/>
                  </a:lnTo>
                  <a:lnTo>
                    <a:pt x="566335" y="857250"/>
                  </a:lnTo>
                  <a:lnTo>
                    <a:pt x="579745" y="854710"/>
                  </a:lnTo>
                  <a:lnTo>
                    <a:pt x="633500" y="854710"/>
                  </a:lnTo>
                  <a:lnTo>
                    <a:pt x="625775" y="844550"/>
                  </a:lnTo>
                  <a:lnTo>
                    <a:pt x="624717" y="843280"/>
                  </a:lnTo>
                  <a:lnTo>
                    <a:pt x="622477" y="840740"/>
                  </a:lnTo>
                  <a:lnTo>
                    <a:pt x="626546" y="831850"/>
                  </a:lnTo>
                  <a:lnTo>
                    <a:pt x="628036" y="828040"/>
                  </a:lnTo>
                  <a:lnTo>
                    <a:pt x="596551" y="828040"/>
                  </a:lnTo>
                  <a:lnTo>
                    <a:pt x="591116" y="825500"/>
                  </a:lnTo>
                  <a:close/>
                </a:path>
                <a:path w="922654" h="991870">
                  <a:moveTo>
                    <a:pt x="605413" y="949960"/>
                  </a:moveTo>
                  <a:lnTo>
                    <a:pt x="553871" y="949960"/>
                  </a:lnTo>
                  <a:lnTo>
                    <a:pt x="579040" y="955040"/>
                  </a:lnTo>
                  <a:lnTo>
                    <a:pt x="603503" y="951230"/>
                  </a:lnTo>
                  <a:lnTo>
                    <a:pt x="605413" y="949960"/>
                  </a:lnTo>
                  <a:close/>
                </a:path>
                <a:path w="922654" h="991870">
                  <a:moveTo>
                    <a:pt x="633500" y="854710"/>
                  </a:moveTo>
                  <a:lnTo>
                    <a:pt x="579745" y="854710"/>
                  </a:lnTo>
                  <a:lnTo>
                    <a:pt x="593163" y="857250"/>
                  </a:lnTo>
                  <a:lnTo>
                    <a:pt x="604969" y="864870"/>
                  </a:lnTo>
                  <a:lnTo>
                    <a:pt x="609439" y="869950"/>
                  </a:lnTo>
                  <a:lnTo>
                    <a:pt x="612727" y="876300"/>
                  </a:lnTo>
                  <a:lnTo>
                    <a:pt x="614757" y="882650"/>
                  </a:lnTo>
                  <a:lnTo>
                    <a:pt x="615451" y="890270"/>
                  </a:lnTo>
                  <a:lnTo>
                    <a:pt x="614763" y="896620"/>
                  </a:lnTo>
                  <a:lnTo>
                    <a:pt x="579860" y="925830"/>
                  </a:lnTo>
                  <a:lnTo>
                    <a:pt x="632348" y="925830"/>
                  </a:lnTo>
                  <a:lnTo>
                    <a:pt x="639314" y="915670"/>
                  </a:lnTo>
                  <a:lnTo>
                    <a:pt x="644377" y="897890"/>
                  </a:lnTo>
                  <a:lnTo>
                    <a:pt x="643645" y="877570"/>
                  </a:lnTo>
                  <a:lnTo>
                    <a:pt x="637363" y="859790"/>
                  </a:lnTo>
                  <a:lnTo>
                    <a:pt x="633500" y="854710"/>
                  </a:lnTo>
                  <a:close/>
                </a:path>
                <a:path w="922654" h="991870">
                  <a:moveTo>
                    <a:pt x="546658" y="744220"/>
                  </a:moveTo>
                  <a:lnTo>
                    <a:pt x="462701" y="744220"/>
                  </a:lnTo>
                  <a:lnTo>
                    <a:pt x="534962" y="772160"/>
                  </a:lnTo>
                  <a:lnTo>
                    <a:pt x="571933" y="783590"/>
                  </a:lnTo>
                  <a:lnTo>
                    <a:pt x="609398" y="793750"/>
                  </a:lnTo>
                  <a:lnTo>
                    <a:pt x="606288" y="802640"/>
                  </a:lnTo>
                  <a:lnTo>
                    <a:pt x="603112" y="811530"/>
                  </a:lnTo>
                  <a:lnTo>
                    <a:pt x="599867" y="819150"/>
                  </a:lnTo>
                  <a:lnTo>
                    <a:pt x="596551" y="828040"/>
                  </a:lnTo>
                  <a:lnTo>
                    <a:pt x="628036" y="828040"/>
                  </a:lnTo>
                  <a:lnTo>
                    <a:pt x="630521" y="821690"/>
                  </a:lnTo>
                  <a:lnTo>
                    <a:pt x="634398" y="810260"/>
                  </a:lnTo>
                  <a:lnTo>
                    <a:pt x="638172" y="800100"/>
                  </a:lnTo>
                  <a:lnTo>
                    <a:pt x="811467" y="800100"/>
                  </a:lnTo>
                  <a:lnTo>
                    <a:pt x="833481" y="793750"/>
                  </a:lnTo>
                  <a:lnTo>
                    <a:pt x="855084" y="781050"/>
                  </a:lnTo>
                  <a:lnTo>
                    <a:pt x="709693" y="781050"/>
                  </a:lnTo>
                  <a:lnTo>
                    <a:pt x="647083" y="772160"/>
                  </a:lnTo>
                  <a:lnTo>
                    <a:pt x="648730" y="765810"/>
                  </a:lnTo>
                  <a:lnTo>
                    <a:pt x="618309" y="765810"/>
                  </a:lnTo>
                  <a:lnTo>
                    <a:pt x="587891" y="758190"/>
                  </a:lnTo>
                  <a:lnTo>
                    <a:pt x="546658" y="744220"/>
                  </a:lnTo>
                  <a:close/>
                </a:path>
                <a:path w="922654" h="991870">
                  <a:moveTo>
                    <a:pt x="119840" y="461010"/>
                  </a:moveTo>
                  <a:lnTo>
                    <a:pt x="83362" y="461010"/>
                  </a:lnTo>
                  <a:lnTo>
                    <a:pt x="90034" y="469900"/>
                  </a:lnTo>
                  <a:lnTo>
                    <a:pt x="97008" y="478790"/>
                  </a:lnTo>
                  <a:lnTo>
                    <a:pt x="104277" y="487680"/>
                  </a:lnTo>
                  <a:lnTo>
                    <a:pt x="111832" y="496570"/>
                  </a:lnTo>
                  <a:lnTo>
                    <a:pt x="73979" y="544830"/>
                  </a:lnTo>
                  <a:lnTo>
                    <a:pt x="45720" y="590550"/>
                  </a:lnTo>
                  <a:lnTo>
                    <a:pt x="27271" y="633730"/>
                  </a:lnTo>
                  <a:lnTo>
                    <a:pt x="18847" y="674370"/>
                  </a:lnTo>
                  <a:lnTo>
                    <a:pt x="20538" y="708660"/>
                  </a:lnTo>
                  <a:lnTo>
                    <a:pt x="57251" y="773430"/>
                  </a:lnTo>
                  <a:lnTo>
                    <a:pt x="91813" y="793750"/>
                  </a:lnTo>
                  <a:lnTo>
                    <a:pt x="135841" y="806450"/>
                  </a:lnTo>
                  <a:lnTo>
                    <a:pt x="188553" y="811530"/>
                  </a:lnTo>
                  <a:lnTo>
                    <a:pt x="213379" y="810260"/>
                  </a:lnTo>
                  <a:lnTo>
                    <a:pt x="262730" y="805180"/>
                  </a:lnTo>
                  <a:lnTo>
                    <a:pt x="287167" y="800100"/>
                  </a:lnTo>
                  <a:lnTo>
                    <a:pt x="318632" y="800100"/>
                  </a:lnTo>
                  <a:lnTo>
                    <a:pt x="316015" y="793750"/>
                  </a:lnTo>
                  <a:lnTo>
                    <a:pt x="353474" y="783590"/>
                  </a:lnTo>
                  <a:lnTo>
                    <a:pt x="361689" y="781050"/>
                  </a:lnTo>
                  <a:lnTo>
                    <a:pt x="215637" y="781050"/>
                  </a:lnTo>
                  <a:lnTo>
                    <a:pt x="161135" y="779780"/>
                  </a:lnTo>
                  <a:lnTo>
                    <a:pt x="115944" y="772160"/>
                  </a:lnTo>
                  <a:lnTo>
                    <a:pt x="81270" y="754380"/>
                  </a:lnTo>
                  <a:lnTo>
                    <a:pt x="48202" y="697230"/>
                  </a:lnTo>
                  <a:lnTo>
                    <a:pt x="50931" y="659130"/>
                  </a:lnTo>
                  <a:lnTo>
                    <a:pt x="66049" y="615950"/>
                  </a:lnTo>
                  <a:lnTo>
                    <a:pt x="93123" y="567690"/>
                  </a:lnTo>
                  <a:lnTo>
                    <a:pt x="131717" y="518160"/>
                  </a:lnTo>
                  <a:lnTo>
                    <a:pt x="173607" y="518160"/>
                  </a:lnTo>
                  <a:lnTo>
                    <a:pt x="151454" y="496570"/>
                  </a:lnTo>
                  <a:lnTo>
                    <a:pt x="172381" y="474980"/>
                  </a:lnTo>
                  <a:lnTo>
                    <a:pt x="131675" y="474980"/>
                  </a:lnTo>
                  <a:lnTo>
                    <a:pt x="125657" y="467360"/>
                  </a:lnTo>
                  <a:lnTo>
                    <a:pt x="119840" y="461010"/>
                  </a:lnTo>
                  <a:close/>
                </a:path>
                <a:path w="922654" h="991870">
                  <a:moveTo>
                    <a:pt x="811467" y="800100"/>
                  </a:moveTo>
                  <a:lnTo>
                    <a:pt x="638172" y="800100"/>
                  </a:lnTo>
                  <a:lnTo>
                    <a:pt x="662596" y="805180"/>
                  </a:lnTo>
                  <a:lnTo>
                    <a:pt x="711927" y="810260"/>
                  </a:lnTo>
                  <a:lnTo>
                    <a:pt x="736745" y="811530"/>
                  </a:lnTo>
                  <a:lnTo>
                    <a:pt x="789453" y="806450"/>
                  </a:lnTo>
                  <a:lnTo>
                    <a:pt x="811467" y="800100"/>
                  </a:lnTo>
                  <a:close/>
                </a:path>
                <a:path w="922654" h="991870">
                  <a:moveTo>
                    <a:pt x="173607" y="518160"/>
                  </a:moveTo>
                  <a:lnTo>
                    <a:pt x="131717" y="518160"/>
                  </a:lnTo>
                  <a:lnTo>
                    <a:pt x="159245" y="546100"/>
                  </a:lnTo>
                  <a:lnTo>
                    <a:pt x="187930" y="571500"/>
                  </a:lnTo>
                  <a:lnTo>
                    <a:pt x="217729" y="596900"/>
                  </a:lnTo>
                  <a:lnTo>
                    <a:pt x="248603" y="619760"/>
                  </a:lnTo>
                  <a:lnTo>
                    <a:pt x="253541" y="657860"/>
                  </a:lnTo>
                  <a:lnTo>
                    <a:pt x="260134" y="697230"/>
                  </a:lnTo>
                  <a:lnTo>
                    <a:pt x="268373" y="734060"/>
                  </a:lnTo>
                  <a:lnTo>
                    <a:pt x="278246" y="772160"/>
                  </a:lnTo>
                  <a:lnTo>
                    <a:pt x="215637" y="781050"/>
                  </a:lnTo>
                  <a:lnTo>
                    <a:pt x="361689" y="781050"/>
                  </a:lnTo>
                  <a:lnTo>
                    <a:pt x="390442" y="772160"/>
                  </a:lnTo>
                  <a:lnTo>
                    <a:pt x="406999" y="765810"/>
                  </a:lnTo>
                  <a:lnTo>
                    <a:pt x="306978" y="765810"/>
                  </a:lnTo>
                  <a:lnTo>
                    <a:pt x="298767" y="735330"/>
                  </a:lnTo>
                  <a:lnTo>
                    <a:pt x="291699" y="704850"/>
                  </a:lnTo>
                  <a:lnTo>
                    <a:pt x="285781" y="674370"/>
                  </a:lnTo>
                  <a:lnTo>
                    <a:pt x="281021" y="642620"/>
                  </a:lnTo>
                  <a:lnTo>
                    <a:pt x="335032" y="642620"/>
                  </a:lnTo>
                  <a:lnTo>
                    <a:pt x="320422" y="633730"/>
                  </a:lnTo>
                  <a:lnTo>
                    <a:pt x="298082" y="618490"/>
                  </a:lnTo>
                  <a:lnTo>
                    <a:pt x="276414" y="603250"/>
                  </a:lnTo>
                  <a:lnTo>
                    <a:pt x="274330" y="580390"/>
                  </a:lnTo>
                  <a:lnTo>
                    <a:pt x="244917" y="580390"/>
                  </a:lnTo>
                  <a:lnTo>
                    <a:pt x="220367" y="561340"/>
                  </a:lnTo>
                  <a:lnTo>
                    <a:pt x="196588" y="539750"/>
                  </a:lnTo>
                  <a:lnTo>
                    <a:pt x="173607" y="518160"/>
                  </a:lnTo>
                  <a:close/>
                </a:path>
                <a:path w="922654" h="991870">
                  <a:moveTo>
                    <a:pt x="830408" y="518160"/>
                  </a:moveTo>
                  <a:lnTo>
                    <a:pt x="793581" y="518160"/>
                  </a:lnTo>
                  <a:lnTo>
                    <a:pt x="832175" y="567690"/>
                  </a:lnTo>
                  <a:lnTo>
                    <a:pt x="859247" y="615950"/>
                  </a:lnTo>
                  <a:lnTo>
                    <a:pt x="874362" y="659130"/>
                  </a:lnTo>
                  <a:lnTo>
                    <a:pt x="877085" y="697230"/>
                  </a:lnTo>
                  <a:lnTo>
                    <a:pt x="868148" y="726440"/>
                  </a:lnTo>
                  <a:lnTo>
                    <a:pt x="867024" y="730250"/>
                  </a:lnTo>
                  <a:lnTo>
                    <a:pt x="844065" y="754380"/>
                  </a:lnTo>
                  <a:lnTo>
                    <a:pt x="809387" y="772160"/>
                  </a:lnTo>
                  <a:lnTo>
                    <a:pt x="764195" y="779780"/>
                  </a:lnTo>
                  <a:lnTo>
                    <a:pt x="709693" y="781050"/>
                  </a:lnTo>
                  <a:lnTo>
                    <a:pt x="855084" y="781050"/>
                  </a:lnTo>
                  <a:lnTo>
                    <a:pt x="892364" y="744220"/>
                  </a:lnTo>
                  <a:lnTo>
                    <a:pt x="906338" y="676910"/>
                  </a:lnTo>
                  <a:lnTo>
                    <a:pt x="906463" y="674370"/>
                  </a:lnTo>
                  <a:lnTo>
                    <a:pt x="898036" y="633730"/>
                  </a:lnTo>
                  <a:lnTo>
                    <a:pt x="879584" y="590550"/>
                  </a:lnTo>
                  <a:lnTo>
                    <a:pt x="851324" y="544830"/>
                  </a:lnTo>
                  <a:lnTo>
                    <a:pt x="830408" y="518160"/>
                  </a:lnTo>
                  <a:close/>
                </a:path>
                <a:path w="922654" h="991870">
                  <a:moveTo>
                    <a:pt x="335032" y="642620"/>
                  </a:moveTo>
                  <a:lnTo>
                    <a:pt x="281021" y="642620"/>
                  </a:lnTo>
                  <a:lnTo>
                    <a:pt x="298306" y="654050"/>
                  </a:lnTo>
                  <a:lnTo>
                    <a:pt x="315953" y="665480"/>
                  </a:lnTo>
                  <a:lnTo>
                    <a:pt x="333940" y="676910"/>
                  </a:lnTo>
                  <a:lnTo>
                    <a:pt x="352244" y="687070"/>
                  </a:lnTo>
                  <a:lnTo>
                    <a:pt x="370632" y="698500"/>
                  </a:lnTo>
                  <a:lnTo>
                    <a:pt x="389164" y="708660"/>
                  </a:lnTo>
                  <a:lnTo>
                    <a:pt x="426556" y="726440"/>
                  </a:lnTo>
                  <a:lnTo>
                    <a:pt x="397226" y="737870"/>
                  </a:lnTo>
                  <a:lnTo>
                    <a:pt x="337404" y="758190"/>
                  </a:lnTo>
                  <a:lnTo>
                    <a:pt x="306978" y="765810"/>
                  </a:lnTo>
                  <a:lnTo>
                    <a:pt x="406999" y="765810"/>
                  </a:lnTo>
                  <a:lnTo>
                    <a:pt x="462701" y="744220"/>
                  </a:lnTo>
                  <a:lnTo>
                    <a:pt x="546658" y="744220"/>
                  </a:lnTo>
                  <a:lnTo>
                    <a:pt x="528081" y="737870"/>
                  </a:lnTo>
                  <a:lnTo>
                    <a:pt x="498753" y="726440"/>
                  </a:lnTo>
                  <a:lnTo>
                    <a:pt x="530796" y="711200"/>
                  </a:lnTo>
                  <a:lnTo>
                    <a:pt x="462670" y="711200"/>
                  </a:lnTo>
                  <a:lnTo>
                    <a:pt x="414483" y="688340"/>
                  </a:lnTo>
                  <a:lnTo>
                    <a:pt x="390578" y="675640"/>
                  </a:lnTo>
                  <a:lnTo>
                    <a:pt x="343380" y="647700"/>
                  </a:lnTo>
                  <a:lnTo>
                    <a:pt x="335032" y="642620"/>
                  </a:lnTo>
                  <a:close/>
                </a:path>
                <a:path w="922654" h="991870">
                  <a:moveTo>
                    <a:pt x="673776" y="642620"/>
                  </a:moveTo>
                  <a:lnTo>
                    <a:pt x="644246" y="642620"/>
                  </a:lnTo>
                  <a:lnTo>
                    <a:pt x="639494" y="674370"/>
                  </a:lnTo>
                  <a:lnTo>
                    <a:pt x="633582" y="704850"/>
                  </a:lnTo>
                  <a:lnTo>
                    <a:pt x="626519" y="735330"/>
                  </a:lnTo>
                  <a:lnTo>
                    <a:pt x="618309" y="765810"/>
                  </a:lnTo>
                  <a:lnTo>
                    <a:pt x="648730" y="765810"/>
                  </a:lnTo>
                  <a:lnTo>
                    <a:pt x="656964" y="734060"/>
                  </a:lnTo>
                  <a:lnTo>
                    <a:pt x="665208" y="697230"/>
                  </a:lnTo>
                  <a:lnTo>
                    <a:pt x="671803" y="657860"/>
                  </a:lnTo>
                  <a:lnTo>
                    <a:pt x="673776" y="642620"/>
                  </a:lnTo>
                  <a:close/>
                </a:path>
                <a:path w="922654" h="991870">
                  <a:moveTo>
                    <a:pt x="528145" y="280670"/>
                  </a:moveTo>
                  <a:lnTo>
                    <a:pt x="462659" y="280670"/>
                  </a:lnTo>
                  <a:lnTo>
                    <a:pt x="486782" y="292100"/>
                  </a:lnTo>
                  <a:lnTo>
                    <a:pt x="558426" y="330200"/>
                  </a:lnTo>
                  <a:lnTo>
                    <a:pt x="581949" y="344170"/>
                  </a:lnTo>
                  <a:lnTo>
                    <a:pt x="604909" y="359410"/>
                  </a:lnTo>
                  <a:lnTo>
                    <a:pt x="627252" y="373380"/>
                  </a:lnTo>
                  <a:lnTo>
                    <a:pt x="651236" y="415290"/>
                  </a:lnTo>
                  <a:lnTo>
                    <a:pt x="653585" y="459740"/>
                  </a:lnTo>
                  <a:lnTo>
                    <a:pt x="653682" y="462280"/>
                  </a:lnTo>
                  <a:lnTo>
                    <a:pt x="653778" y="464820"/>
                  </a:lnTo>
                  <a:lnTo>
                    <a:pt x="653875" y="467360"/>
                  </a:lnTo>
                  <a:lnTo>
                    <a:pt x="653924" y="468630"/>
                  </a:lnTo>
                  <a:lnTo>
                    <a:pt x="654048" y="478790"/>
                  </a:lnTo>
                  <a:lnTo>
                    <a:pt x="654157" y="487680"/>
                  </a:lnTo>
                  <a:lnTo>
                    <a:pt x="654266" y="496570"/>
                  </a:lnTo>
                  <a:lnTo>
                    <a:pt x="654005" y="516890"/>
                  </a:lnTo>
                  <a:lnTo>
                    <a:pt x="651236" y="577850"/>
                  </a:lnTo>
                  <a:lnTo>
                    <a:pt x="627269" y="618490"/>
                  </a:lnTo>
                  <a:lnTo>
                    <a:pt x="581963" y="647700"/>
                  </a:lnTo>
                  <a:lnTo>
                    <a:pt x="534738" y="675640"/>
                  </a:lnTo>
                  <a:lnTo>
                    <a:pt x="462670" y="711200"/>
                  </a:lnTo>
                  <a:lnTo>
                    <a:pt x="530796" y="711200"/>
                  </a:lnTo>
                  <a:lnTo>
                    <a:pt x="536125" y="708660"/>
                  </a:lnTo>
                  <a:lnTo>
                    <a:pt x="554667" y="698500"/>
                  </a:lnTo>
                  <a:lnTo>
                    <a:pt x="573065" y="687070"/>
                  </a:lnTo>
                  <a:lnTo>
                    <a:pt x="591380" y="676910"/>
                  </a:lnTo>
                  <a:lnTo>
                    <a:pt x="609366" y="665480"/>
                  </a:lnTo>
                  <a:lnTo>
                    <a:pt x="626997" y="654050"/>
                  </a:lnTo>
                  <a:lnTo>
                    <a:pt x="644246" y="642620"/>
                  </a:lnTo>
                  <a:lnTo>
                    <a:pt x="673776" y="642620"/>
                  </a:lnTo>
                  <a:lnTo>
                    <a:pt x="676737" y="619760"/>
                  </a:lnTo>
                  <a:lnTo>
                    <a:pt x="707602" y="596900"/>
                  </a:lnTo>
                  <a:lnTo>
                    <a:pt x="726966" y="580390"/>
                  </a:lnTo>
                  <a:lnTo>
                    <a:pt x="680370" y="580390"/>
                  </a:lnTo>
                  <a:lnTo>
                    <a:pt x="681655" y="561340"/>
                  </a:lnTo>
                  <a:lnTo>
                    <a:pt x="681741" y="560070"/>
                  </a:lnTo>
                  <a:lnTo>
                    <a:pt x="682676" y="539750"/>
                  </a:lnTo>
                  <a:lnTo>
                    <a:pt x="682734" y="538480"/>
                  </a:lnTo>
                  <a:lnTo>
                    <a:pt x="683303" y="518160"/>
                  </a:lnTo>
                  <a:lnTo>
                    <a:pt x="683229" y="471170"/>
                  </a:lnTo>
                  <a:lnTo>
                    <a:pt x="682742" y="454660"/>
                  </a:lnTo>
                  <a:lnTo>
                    <a:pt x="681808" y="434340"/>
                  </a:lnTo>
                  <a:lnTo>
                    <a:pt x="681749" y="433070"/>
                  </a:lnTo>
                  <a:lnTo>
                    <a:pt x="680370" y="412750"/>
                  </a:lnTo>
                  <a:lnTo>
                    <a:pt x="726951" y="412750"/>
                  </a:lnTo>
                  <a:lnTo>
                    <a:pt x="707576" y="396240"/>
                  </a:lnTo>
                  <a:lnTo>
                    <a:pt x="676695" y="373380"/>
                  </a:lnTo>
                  <a:lnTo>
                    <a:pt x="673668" y="349250"/>
                  </a:lnTo>
                  <a:lnTo>
                    <a:pt x="644287" y="349250"/>
                  </a:lnTo>
                  <a:lnTo>
                    <a:pt x="627005" y="337820"/>
                  </a:lnTo>
                  <a:lnTo>
                    <a:pt x="609364" y="326390"/>
                  </a:lnTo>
                  <a:lnTo>
                    <a:pt x="591391" y="316230"/>
                  </a:lnTo>
                  <a:lnTo>
                    <a:pt x="573106" y="304800"/>
                  </a:lnTo>
                  <a:lnTo>
                    <a:pt x="536140" y="284480"/>
                  </a:lnTo>
                  <a:lnTo>
                    <a:pt x="528145" y="280670"/>
                  </a:lnTo>
                  <a:close/>
                </a:path>
                <a:path w="922654" h="991870">
                  <a:moveTo>
                    <a:pt x="274319" y="412750"/>
                  </a:moveTo>
                  <a:lnTo>
                    <a:pt x="244917" y="412750"/>
                  </a:lnTo>
                  <a:lnTo>
                    <a:pt x="243638" y="431800"/>
                  </a:lnTo>
                  <a:lnTo>
                    <a:pt x="243553" y="433070"/>
                  </a:lnTo>
                  <a:lnTo>
                    <a:pt x="242186" y="467360"/>
                  </a:lnTo>
                  <a:lnTo>
                    <a:pt x="242072" y="471170"/>
                  </a:lnTo>
                  <a:lnTo>
                    <a:pt x="241959" y="474980"/>
                  </a:lnTo>
                  <a:lnTo>
                    <a:pt x="241839" y="487680"/>
                  </a:lnTo>
                  <a:lnTo>
                    <a:pt x="241755" y="496570"/>
                  </a:lnTo>
                  <a:lnTo>
                    <a:pt x="241956" y="516890"/>
                  </a:lnTo>
                  <a:lnTo>
                    <a:pt x="242555" y="538480"/>
                  </a:lnTo>
                  <a:lnTo>
                    <a:pt x="243544" y="560070"/>
                  </a:lnTo>
                  <a:lnTo>
                    <a:pt x="244917" y="580390"/>
                  </a:lnTo>
                  <a:lnTo>
                    <a:pt x="274330" y="580390"/>
                  </a:lnTo>
                  <a:lnTo>
                    <a:pt x="274098" y="577850"/>
                  </a:lnTo>
                  <a:lnTo>
                    <a:pt x="272423" y="551180"/>
                  </a:lnTo>
                  <a:lnTo>
                    <a:pt x="271406" y="523240"/>
                  </a:lnTo>
                  <a:lnTo>
                    <a:pt x="271063" y="496570"/>
                  </a:lnTo>
                  <a:lnTo>
                    <a:pt x="271172" y="487680"/>
                  </a:lnTo>
                  <a:lnTo>
                    <a:pt x="272423" y="441960"/>
                  </a:lnTo>
                  <a:lnTo>
                    <a:pt x="274098" y="415290"/>
                  </a:lnTo>
                  <a:lnTo>
                    <a:pt x="274319" y="412750"/>
                  </a:lnTo>
                  <a:close/>
                </a:path>
                <a:path w="922654" h="991870">
                  <a:moveTo>
                    <a:pt x="726951" y="412750"/>
                  </a:moveTo>
                  <a:lnTo>
                    <a:pt x="680370" y="412750"/>
                  </a:lnTo>
                  <a:lnTo>
                    <a:pt x="704925" y="431800"/>
                  </a:lnTo>
                  <a:lnTo>
                    <a:pt x="728705" y="452120"/>
                  </a:lnTo>
                  <a:lnTo>
                    <a:pt x="751686" y="473710"/>
                  </a:lnTo>
                  <a:lnTo>
                    <a:pt x="773844" y="496570"/>
                  </a:lnTo>
                  <a:lnTo>
                    <a:pt x="751686" y="518160"/>
                  </a:lnTo>
                  <a:lnTo>
                    <a:pt x="728705" y="539750"/>
                  </a:lnTo>
                  <a:lnTo>
                    <a:pt x="704925" y="561340"/>
                  </a:lnTo>
                  <a:lnTo>
                    <a:pt x="680370" y="580390"/>
                  </a:lnTo>
                  <a:lnTo>
                    <a:pt x="726966" y="580390"/>
                  </a:lnTo>
                  <a:lnTo>
                    <a:pt x="737393" y="571500"/>
                  </a:lnTo>
                  <a:lnTo>
                    <a:pt x="766067" y="546100"/>
                  </a:lnTo>
                  <a:lnTo>
                    <a:pt x="793581" y="518160"/>
                  </a:lnTo>
                  <a:lnTo>
                    <a:pt x="830408" y="518160"/>
                  </a:lnTo>
                  <a:lnTo>
                    <a:pt x="813476" y="496570"/>
                  </a:lnTo>
                  <a:lnTo>
                    <a:pt x="820785" y="487680"/>
                  </a:lnTo>
                  <a:lnTo>
                    <a:pt x="827880" y="478790"/>
                  </a:lnTo>
                  <a:lnTo>
                    <a:pt x="831319" y="474980"/>
                  </a:lnTo>
                  <a:lnTo>
                    <a:pt x="793613" y="474980"/>
                  </a:lnTo>
                  <a:lnTo>
                    <a:pt x="766077" y="447040"/>
                  </a:lnTo>
                  <a:lnTo>
                    <a:pt x="737384" y="421640"/>
                  </a:lnTo>
                  <a:lnTo>
                    <a:pt x="726951" y="412750"/>
                  </a:lnTo>
                  <a:close/>
                </a:path>
                <a:path w="922654" h="991870">
                  <a:moveTo>
                    <a:pt x="361644" y="212090"/>
                  </a:moveTo>
                  <a:lnTo>
                    <a:pt x="215637" y="212090"/>
                  </a:lnTo>
                  <a:lnTo>
                    <a:pt x="278246" y="220980"/>
                  </a:lnTo>
                  <a:lnTo>
                    <a:pt x="268371" y="257810"/>
                  </a:lnTo>
                  <a:lnTo>
                    <a:pt x="260130" y="295910"/>
                  </a:lnTo>
                  <a:lnTo>
                    <a:pt x="253537" y="334010"/>
                  </a:lnTo>
                  <a:lnTo>
                    <a:pt x="248603" y="373380"/>
                  </a:lnTo>
                  <a:lnTo>
                    <a:pt x="217716" y="396240"/>
                  </a:lnTo>
                  <a:lnTo>
                    <a:pt x="187905" y="421640"/>
                  </a:lnTo>
                  <a:lnTo>
                    <a:pt x="159211" y="447040"/>
                  </a:lnTo>
                  <a:lnTo>
                    <a:pt x="131675" y="474980"/>
                  </a:lnTo>
                  <a:lnTo>
                    <a:pt x="172381" y="474980"/>
                  </a:lnTo>
                  <a:lnTo>
                    <a:pt x="173612" y="473710"/>
                  </a:lnTo>
                  <a:lnTo>
                    <a:pt x="196592" y="452120"/>
                  </a:lnTo>
                  <a:lnTo>
                    <a:pt x="220369" y="431800"/>
                  </a:lnTo>
                  <a:lnTo>
                    <a:pt x="244917" y="412750"/>
                  </a:lnTo>
                  <a:lnTo>
                    <a:pt x="274319" y="412750"/>
                  </a:lnTo>
                  <a:lnTo>
                    <a:pt x="276414" y="388620"/>
                  </a:lnTo>
                  <a:lnTo>
                    <a:pt x="298065" y="373380"/>
                  </a:lnTo>
                  <a:lnTo>
                    <a:pt x="320402" y="359410"/>
                  </a:lnTo>
                  <a:lnTo>
                    <a:pt x="335712" y="349250"/>
                  </a:lnTo>
                  <a:lnTo>
                    <a:pt x="281011" y="349250"/>
                  </a:lnTo>
                  <a:lnTo>
                    <a:pt x="285766" y="318770"/>
                  </a:lnTo>
                  <a:lnTo>
                    <a:pt x="291686" y="288290"/>
                  </a:lnTo>
                  <a:lnTo>
                    <a:pt x="298760" y="257810"/>
                  </a:lnTo>
                  <a:lnTo>
                    <a:pt x="306978" y="227330"/>
                  </a:lnTo>
                  <a:lnTo>
                    <a:pt x="408603" y="227330"/>
                  </a:lnTo>
                  <a:lnTo>
                    <a:pt x="390393" y="220980"/>
                  </a:lnTo>
                  <a:lnTo>
                    <a:pt x="361644" y="212090"/>
                  </a:lnTo>
                  <a:close/>
                </a:path>
                <a:path w="922654" h="991870">
                  <a:moveTo>
                    <a:pt x="848026" y="335280"/>
                  </a:moveTo>
                  <a:lnTo>
                    <a:pt x="824622" y="344170"/>
                  </a:lnTo>
                  <a:lnTo>
                    <a:pt x="806072" y="360680"/>
                  </a:lnTo>
                  <a:lnTo>
                    <a:pt x="794911" y="383540"/>
                  </a:lnTo>
                  <a:lnTo>
                    <a:pt x="792911" y="400050"/>
                  </a:lnTo>
                  <a:lnTo>
                    <a:pt x="795214" y="416560"/>
                  </a:lnTo>
                  <a:lnTo>
                    <a:pt x="801598" y="431800"/>
                  </a:lnTo>
                  <a:lnTo>
                    <a:pt x="811843" y="445770"/>
                  </a:lnTo>
                  <a:lnTo>
                    <a:pt x="812900" y="445770"/>
                  </a:lnTo>
                  <a:lnTo>
                    <a:pt x="815151" y="448310"/>
                  </a:lnTo>
                  <a:lnTo>
                    <a:pt x="809978" y="454660"/>
                  </a:lnTo>
                  <a:lnTo>
                    <a:pt x="804665" y="461010"/>
                  </a:lnTo>
                  <a:lnTo>
                    <a:pt x="799210" y="468630"/>
                  </a:lnTo>
                  <a:lnTo>
                    <a:pt x="793613" y="474980"/>
                  </a:lnTo>
                  <a:lnTo>
                    <a:pt x="831319" y="474980"/>
                  </a:lnTo>
                  <a:lnTo>
                    <a:pt x="834758" y="471170"/>
                  </a:lnTo>
                  <a:lnTo>
                    <a:pt x="841412" y="462280"/>
                  </a:lnTo>
                  <a:lnTo>
                    <a:pt x="870400" y="462280"/>
                  </a:lnTo>
                  <a:lnTo>
                    <a:pt x="883033" y="459740"/>
                  </a:lnTo>
                  <a:lnTo>
                    <a:pt x="903658" y="445770"/>
                  </a:lnTo>
                  <a:lnTo>
                    <a:pt x="911015" y="434340"/>
                  </a:lnTo>
                  <a:lnTo>
                    <a:pt x="857764" y="434340"/>
                  </a:lnTo>
                  <a:lnTo>
                    <a:pt x="844379" y="431800"/>
                  </a:lnTo>
                  <a:lnTo>
                    <a:pt x="832606" y="424180"/>
                  </a:lnTo>
                  <a:lnTo>
                    <a:pt x="824798" y="412750"/>
                  </a:lnTo>
                  <a:lnTo>
                    <a:pt x="822200" y="398780"/>
                  </a:lnTo>
                  <a:lnTo>
                    <a:pt x="824810" y="386080"/>
                  </a:lnTo>
                  <a:lnTo>
                    <a:pt x="832627" y="374650"/>
                  </a:lnTo>
                  <a:lnTo>
                    <a:pt x="844398" y="367030"/>
                  </a:lnTo>
                  <a:lnTo>
                    <a:pt x="857788" y="363220"/>
                  </a:lnTo>
                  <a:lnTo>
                    <a:pt x="911749" y="363220"/>
                  </a:lnTo>
                  <a:lnTo>
                    <a:pt x="903662" y="353060"/>
                  </a:lnTo>
                  <a:lnTo>
                    <a:pt x="902594" y="353060"/>
                  </a:lnTo>
                  <a:lnTo>
                    <a:pt x="900311" y="350520"/>
                  </a:lnTo>
                  <a:lnTo>
                    <a:pt x="903012" y="336550"/>
                  </a:lnTo>
                  <a:lnTo>
                    <a:pt x="873746" y="336550"/>
                  </a:lnTo>
                  <a:lnTo>
                    <a:pt x="848026" y="335280"/>
                  </a:lnTo>
                  <a:close/>
                </a:path>
                <a:path w="922654" h="991870">
                  <a:moveTo>
                    <a:pt x="172754" y="182880"/>
                  </a:moveTo>
                  <a:lnTo>
                    <a:pt x="125721" y="187960"/>
                  </a:lnTo>
                  <a:lnTo>
                    <a:pt x="86320" y="200660"/>
                  </a:lnTo>
                  <a:lnTo>
                    <a:pt x="32945" y="248920"/>
                  </a:lnTo>
                  <a:lnTo>
                    <a:pt x="18944" y="294640"/>
                  </a:lnTo>
                  <a:lnTo>
                    <a:pt x="19067" y="304800"/>
                  </a:lnTo>
                  <a:lnTo>
                    <a:pt x="19191" y="314960"/>
                  </a:lnTo>
                  <a:lnTo>
                    <a:pt x="19252" y="320040"/>
                  </a:lnTo>
                  <a:lnTo>
                    <a:pt x="24411" y="347980"/>
                  </a:lnTo>
                  <a:lnTo>
                    <a:pt x="7667" y="368300"/>
                  </a:lnTo>
                  <a:lnTo>
                    <a:pt x="0" y="391160"/>
                  </a:lnTo>
                  <a:lnTo>
                    <a:pt x="1678" y="415290"/>
                  </a:lnTo>
                  <a:lnTo>
                    <a:pt x="1766" y="416560"/>
                  </a:lnTo>
                  <a:lnTo>
                    <a:pt x="13322" y="439420"/>
                  </a:lnTo>
                  <a:lnTo>
                    <a:pt x="27637" y="453390"/>
                  </a:lnTo>
                  <a:lnTo>
                    <a:pt x="44922" y="461010"/>
                  </a:lnTo>
                  <a:lnTo>
                    <a:pt x="63918" y="464820"/>
                  </a:lnTo>
                  <a:lnTo>
                    <a:pt x="83362" y="461010"/>
                  </a:lnTo>
                  <a:lnTo>
                    <a:pt x="119840" y="461010"/>
                  </a:lnTo>
                  <a:lnTo>
                    <a:pt x="114223" y="453390"/>
                  </a:lnTo>
                  <a:lnTo>
                    <a:pt x="108806" y="447040"/>
                  </a:lnTo>
                  <a:lnTo>
                    <a:pt x="109267" y="445770"/>
                  </a:lnTo>
                  <a:lnTo>
                    <a:pt x="110220" y="445770"/>
                  </a:lnTo>
                  <a:lnTo>
                    <a:pt x="117757" y="434340"/>
                  </a:lnTo>
                  <a:lnTo>
                    <a:pt x="57355" y="434340"/>
                  </a:lnTo>
                  <a:lnTo>
                    <a:pt x="50705" y="431800"/>
                  </a:lnTo>
                  <a:lnTo>
                    <a:pt x="44575" y="429260"/>
                  </a:lnTo>
                  <a:lnTo>
                    <a:pt x="39154" y="424180"/>
                  </a:lnTo>
                  <a:lnTo>
                    <a:pt x="31318" y="412750"/>
                  </a:lnTo>
                  <a:lnTo>
                    <a:pt x="28687" y="398780"/>
                  </a:lnTo>
                  <a:lnTo>
                    <a:pt x="31277" y="386080"/>
                  </a:lnTo>
                  <a:lnTo>
                    <a:pt x="39091" y="374650"/>
                  </a:lnTo>
                  <a:lnTo>
                    <a:pt x="50868" y="365760"/>
                  </a:lnTo>
                  <a:lnTo>
                    <a:pt x="64274" y="363220"/>
                  </a:lnTo>
                  <a:lnTo>
                    <a:pt x="116919" y="363220"/>
                  </a:lnTo>
                  <a:lnTo>
                    <a:pt x="110220" y="353060"/>
                  </a:lnTo>
                  <a:lnTo>
                    <a:pt x="97532" y="344170"/>
                  </a:lnTo>
                  <a:lnTo>
                    <a:pt x="83035" y="337820"/>
                  </a:lnTo>
                  <a:lnTo>
                    <a:pt x="72630" y="335280"/>
                  </a:lnTo>
                  <a:lnTo>
                    <a:pt x="51405" y="335280"/>
                  </a:lnTo>
                  <a:lnTo>
                    <a:pt x="48026" y="314960"/>
                  </a:lnTo>
                  <a:lnTo>
                    <a:pt x="58316" y="262890"/>
                  </a:lnTo>
                  <a:lnTo>
                    <a:pt x="115944" y="220980"/>
                  </a:lnTo>
                  <a:lnTo>
                    <a:pt x="161135" y="212090"/>
                  </a:lnTo>
                  <a:lnTo>
                    <a:pt x="361644" y="212090"/>
                  </a:lnTo>
                  <a:lnTo>
                    <a:pt x="353430" y="209550"/>
                  </a:lnTo>
                  <a:lnTo>
                    <a:pt x="315973" y="199390"/>
                  </a:lnTo>
                  <a:lnTo>
                    <a:pt x="318590" y="193040"/>
                  </a:lnTo>
                  <a:lnTo>
                    <a:pt x="287188" y="193040"/>
                  </a:lnTo>
                  <a:lnTo>
                    <a:pt x="226787" y="184150"/>
                  </a:lnTo>
                  <a:lnTo>
                    <a:pt x="172754" y="182880"/>
                  </a:lnTo>
                  <a:close/>
                </a:path>
                <a:path w="922654" h="991870">
                  <a:moveTo>
                    <a:pt x="870400" y="462280"/>
                  </a:moveTo>
                  <a:lnTo>
                    <a:pt x="841412" y="462280"/>
                  </a:lnTo>
                  <a:lnTo>
                    <a:pt x="852239" y="464820"/>
                  </a:lnTo>
                  <a:lnTo>
                    <a:pt x="857768" y="464820"/>
                  </a:lnTo>
                  <a:lnTo>
                    <a:pt x="870400" y="462280"/>
                  </a:lnTo>
                  <a:close/>
                </a:path>
                <a:path w="922654" h="991870">
                  <a:moveTo>
                    <a:pt x="116919" y="363220"/>
                  </a:moveTo>
                  <a:lnTo>
                    <a:pt x="64274" y="363220"/>
                  </a:lnTo>
                  <a:lnTo>
                    <a:pt x="77688" y="365760"/>
                  </a:lnTo>
                  <a:lnTo>
                    <a:pt x="89488" y="374650"/>
                  </a:lnTo>
                  <a:lnTo>
                    <a:pt x="97334" y="386080"/>
                  </a:lnTo>
                  <a:lnTo>
                    <a:pt x="99965" y="398780"/>
                  </a:lnTo>
                  <a:lnTo>
                    <a:pt x="97376" y="412750"/>
                  </a:lnTo>
                  <a:lnTo>
                    <a:pt x="89561" y="424180"/>
                  </a:lnTo>
                  <a:lnTo>
                    <a:pt x="84132" y="429260"/>
                  </a:lnTo>
                  <a:lnTo>
                    <a:pt x="77993" y="431800"/>
                  </a:lnTo>
                  <a:lnTo>
                    <a:pt x="71332" y="434340"/>
                  </a:lnTo>
                  <a:lnTo>
                    <a:pt x="117757" y="434340"/>
                  </a:lnTo>
                  <a:lnTo>
                    <a:pt x="124456" y="424180"/>
                  </a:lnTo>
                  <a:lnTo>
                    <a:pt x="129201" y="398780"/>
                  </a:lnTo>
                  <a:lnTo>
                    <a:pt x="124456" y="374650"/>
                  </a:lnTo>
                  <a:lnTo>
                    <a:pt x="116919" y="363220"/>
                  </a:lnTo>
                  <a:close/>
                </a:path>
                <a:path w="922654" h="991870">
                  <a:moveTo>
                    <a:pt x="911749" y="363220"/>
                  </a:moveTo>
                  <a:lnTo>
                    <a:pt x="857788" y="363220"/>
                  </a:lnTo>
                  <a:lnTo>
                    <a:pt x="871175" y="367030"/>
                  </a:lnTo>
                  <a:lnTo>
                    <a:pt x="882940" y="374650"/>
                  </a:lnTo>
                  <a:lnTo>
                    <a:pt x="890744" y="386080"/>
                  </a:lnTo>
                  <a:lnTo>
                    <a:pt x="893345" y="398780"/>
                  </a:lnTo>
                  <a:lnTo>
                    <a:pt x="890744" y="412750"/>
                  </a:lnTo>
                  <a:lnTo>
                    <a:pt x="882929" y="424180"/>
                  </a:lnTo>
                  <a:lnTo>
                    <a:pt x="871151" y="431800"/>
                  </a:lnTo>
                  <a:lnTo>
                    <a:pt x="857764" y="434340"/>
                  </a:lnTo>
                  <a:lnTo>
                    <a:pt x="911015" y="434340"/>
                  </a:lnTo>
                  <a:lnTo>
                    <a:pt x="917555" y="424180"/>
                  </a:lnTo>
                  <a:lnTo>
                    <a:pt x="922635" y="398780"/>
                  </a:lnTo>
                  <a:lnTo>
                    <a:pt x="921374" y="386080"/>
                  </a:lnTo>
                  <a:lnTo>
                    <a:pt x="917699" y="374650"/>
                  </a:lnTo>
                  <a:lnTo>
                    <a:pt x="911749" y="363220"/>
                  </a:lnTo>
                  <a:close/>
                </a:path>
                <a:path w="922654" h="991870">
                  <a:moveTo>
                    <a:pt x="408603" y="227330"/>
                  </a:moveTo>
                  <a:lnTo>
                    <a:pt x="306978" y="227330"/>
                  </a:lnTo>
                  <a:lnTo>
                    <a:pt x="337402" y="234950"/>
                  </a:lnTo>
                  <a:lnTo>
                    <a:pt x="367492" y="243840"/>
                  </a:lnTo>
                  <a:lnTo>
                    <a:pt x="397217" y="254000"/>
                  </a:lnTo>
                  <a:lnTo>
                    <a:pt x="426545" y="265430"/>
                  </a:lnTo>
                  <a:lnTo>
                    <a:pt x="407819" y="275590"/>
                  </a:lnTo>
                  <a:lnTo>
                    <a:pt x="389168" y="284480"/>
                  </a:lnTo>
                  <a:lnTo>
                    <a:pt x="352223" y="304800"/>
                  </a:lnTo>
                  <a:lnTo>
                    <a:pt x="333913" y="316230"/>
                  </a:lnTo>
                  <a:lnTo>
                    <a:pt x="315926" y="326390"/>
                  </a:lnTo>
                  <a:lnTo>
                    <a:pt x="298284" y="337820"/>
                  </a:lnTo>
                  <a:lnTo>
                    <a:pt x="281011" y="349250"/>
                  </a:lnTo>
                  <a:lnTo>
                    <a:pt x="335712" y="349250"/>
                  </a:lnTo>
                  <a:lnTo>
                    <a:pt x="343367" y="344170"/>
                  </a:lnTo>
                  <a:lnTo>
                    <a:pt x="366903" y="330200"/>
                  </a:lnTo>
                  <a:lnTo>
                    <a:pt x="438548" y="292100"/>
                  </a:lnTo>
                  <a:lnTo>
                    <a:pt x="462659" y="280670"/>
                  </a:lnTo>
                  <a:lnTo>
                    <a:pt x="528145" y="280670"/>
                  </a:lnTo>
                  <a:lnTo>
                    <a:pt x="517484" y="275590"/>
                  </a:lnTo>
                  <a:lnTo>
                    <a:pt x="498742" y="265430"/>
                  </a:lnTo>
                  <a:lnTo>
                    <a:pt x="528070" y="254000"/>
                  </a:lnTo>
                  <a:lnTo>
                    <a:pt x="542933" y="248920"/>
                  </a:lnTo>
                  <a:lnTo>
                    <a:pt x="462639" y="248920"/>
                  </a:lnTo>
                  <a:lnTo>
                    <a:pt x="426813" y="233680"/>
                  </a:lnTo>
                  <a:lnTo>
                    <a:pt x="408603" y="227330"/>
                  </a:lnTo>
                  <a:close/>
                </a:path>
                <a:path w="922654" h="991870">
                  <a:moveTo>
                    <a:pt x="648745" y="227330"/>
                  </a:moveTo>
                  <a:lnTo>
                    <a:pt x="618330" y="227330"/>
                  </a:lnTo>
                  <a:lnTo>
                    <a:pt x="626547" y="257810"/>
                  </a:lnTo>
                  <a:lnTo>
                    <a:pt x="633618" y="288290"/>
                  </a:lnTo>
                  <a:lnTo>
                    <a:pt x="639534" y="318770"/>
                  </a:lnTo>
                  <a:lnTo>
                    <a:pt x="644287" y="349250"/>
                  </a:lnTo>
                  <a:lnTo>
                    <a:pt x="673668" y="349250"/>
                  </a:lnTo>
                  <a:lnTo>
                    <a:pt x="671757" y="334010"/>
                  </a:lnTo>
                  <a:lnTo>
                    <a:pt x="665162" y="295910"/>
                  </a:lnTo>
                  <a:lnTo>
                    <a:pt x="656921" y="257810"/>
                  </a:lnTo>
                  <a:lnTo>
                    <a:pt x="648745" y="227330"/>
                  </a:lnTo>
                  <a:close/>
                </a:path>
                <a:path w="922654" h="991870">
                  <a:moveTo>
                    <a:pt x="856461" y="212090"/>
                  </a:moveTo>
                  <a:lnTo>
                    <a:pt x="764153" y="212090"/>
                  </a:lnTo>
                  <a:lnTo>
                    <a:pt x="809343" y="220980"/>
                  </a:lnTo>
                  <a:lnTo>
                    <a:pt x="844018" y="237490"/>
                  </a:lnTo>
                  <a:lnTo>
                    <a:pt x="866972" y="262890"/>
                  </a:lnTo>
                  <a:lnTo>
                    <a:pt x="873838" y="278130"/>
                  </a:lnTo>
                  <a:lnTo>
                    <a:pt x="877246" y="295910"/>
                  </a:lnTo>
                  <a:lnTo>
                    <a:pt x="877211" y="316230"/>
                  </a:lnTo>
                  <a:lnTo>
                    <a:pt x="873746" y="336550"/>
                  </a:lnTo>
                  <a:lnTo>
                    <a:pt x="903012" y="336550"/>
                  </a:lnTo>
                  <a:lnTo>
                    <a:pt x="905958" y="321310"/>
                  </a:lnTo>
                  <a:lnTo>
                    <a:pt x="906511" y="295910"/>
                  </a:lnTo>
                  <a:lnTo>
                    <a:pt x="906539" y="294640"/>
                  </a:lnTo>
                  <a:lnTo>
                    <a:pt x="902010" y="270510"/>
                  </a:lnTo>
                  <a:lnTo>
                    <a:pt x="892332" y="248920"/>
                  </a:lnTo>
                  <a:lnTo>
                    <a:pt x="870086" y="220980"/>
                  </a:lnTo>
                  <a:lnTo>
                    <a:pt x="856461" y="212090"/>
                  </a:lnTo>
                  <a:close/>
                </a:path>
                <a:path w="922654" h="991870">
                  <a:moveTo>
                    <a:pt x="67427" y="334010"/>
                  </a:moveTo>
                  <a:lnTo>
                    <a:pt x="51405" y="335280"/>
                  </a:lnTo>
                  <a:lnTo>
                    <a:pt x="72630" y="335280"/>
                  </a:lnTo>
                  <a:lnTo>
                    <a:pt x="67427" y="334010"/>
                  </a:lnTo>
                  <a:close/>
                </a:path>
                <a:path w="922654" h="991870">
                  <a:moveTo>
                    <a:pt x="537151" y="29210"/>
                  </a:moveTo>
                  <a:lnTo>
                    <a:pt x="462649" y="29210"/>
                  </a:lnTo>
                  <a:lnTo>
                    <a:pt x="495711" y="36830"/>
                  </a:lnTo>
                  <a:lnTo>
                    <a:pt x="527676" y="58420"/>
                  </a:lnTo>
                  <a:lnTo>
                    <a:pt x="557778" y="93980"/>
                  </a:lnTo>
                  <a:lnTo>
                    <a:pt x="585250" y="140970"/>
                  </a:lnTo>
                  <a:lnTo>
                    <a:pt x="609325" y="199390"/>
                  </a:lnTo>
                  <a:lnTo>
                    <a:pt x="571866" y="209550"/>
                  </a:lnTo>
                  <a:lnTo>
                    <a:pt x="534898" y="220980"/>
                  </a:lnTo>
                  <a:lnTo>
                    <a:pt x="498472" y="233680"/>
                  </a:lnTo>
                  <a:lnTo>
                    <a:pt x="462639" y="248920"/>
                  </a:lnTo>
                  <a:lnTo>
                    <a:pt x="542933" y="248920"/>
                  </a:lnTo>
                  <a:lnTo>
                    <a:pt x="557795" y="243840"/>
                  </a:lnTo>
                  <a:lnTo>
                    <a:pt x="587885" y="234950"/>
                  </a:lnTo>
                  <a:lnTo>
                    <a:pt x="618309" y="227330"/>
                  </a:lnTo>
                  <a:lnTo>
                    <a:pt x="648745" y="227330"/>
                  </a:lnTo>
                  <a:lnTo>
                    <a:pt x="647041" y="220980"/>
                  </a:lnTo>
                  <a:lnTo>
                    <a:pt x="709651" y="212090"/>
                  </a:lnTo>
                  <a:lnTo>
                    <a:pt x="856461" y="212090"/>
                  </a:lnTo>
                  <a:lnTo>
                    <a:pt x="838942" y="200660"/>
                  </a:lnTo>
                  <a:lnTo>
                    <a:pt x="815298" y="193040"/>
                  </a:lnTo>
                  <a:lnTo>
                    <a:pt x="638078" y="193040"/>
                  </a:lnTo>
                  <a:lnTo>
                    <a:pt x="615504" y="135890"/>
                  </a:lnTo>
                  <a:lnTo>
                    <a:pt x="589704" y="88900"/>
                  </a:lnTo>
                  <a:lnTo>
                    <a:pt x="561099" y="50800"/>
                  </a:lnTo>
                  <a:lnTo>
                    <a:pt x="537151" y="29210"/>
                  </a:lnTo>
                  <a:close/>
                </a:path>
                <a:path w="922654" h="991870">
                  <a:moveTo>
                    <a:pt x="462649" y="0"/>
                  </a:moveTo>
                  <a:lnTo>
                    <a:pt x="395187" y="22860"/>
                  </a:lnTo>
                  <a:lnTo>
                    <a:pt x="364195" y="50800"/>
                  </a:lnTo>
                  <a:lnTo>
                    <a:pt x="335587" y="88900"/>
                  </a:lnTo>
                  <a:lnTo>
                    <a:pt x="309779" y="135890"/>
                  </a:lnTo>
                  <a:lnTo>
                    <a:pt x="287188" y="193040"/>
                  </a:lnTo>
                  <a:lnTo>
                    <a:pt x="318590" y="193040"/>
                  </a:lnTo>
                  <a:lnTo>
                    <a:pt x="340052" y="140970"/>
                  </a:lnTo>
                  <a:lnTo>
                    <a:pt x="367524" y="92710"/>
                  </a:lnTo>
                  <a:lnTo>
                    <a:pt x="397625" y="58420"/>
                  </a:lnTo>
                  <a:lnTo>
                    <a:pt x="429589" y="36830"/>
                  </a:lnTo>
                  <a:lnTo>
                    <a:pt x="462649" y="29210"/>
                  </a:lnTo>
                  <a:lnTo>
                    <a:pt x="537151" y="29210"/>
                  </a:lnTo>
                  <a:lnTo>
                    <a:pt x="530108" y="22860"/>
                  </a:lnTo>
                  <a:lnTo>
                    <a:pt x="497151" y="6350"/>
                  </a:lnTo>
                  <a:lnTo>
                    <a:pt x="462649" y="0"/>
                  </a:lnTo>
                  <a:close/>
                </a:path>
                <a:path w="922654" h="991870">
                  <a:moveTo>
                    <a:pt x="752499" y="182880"/>
                  </a:moveTo>
                  <a:lnTo>
                    <a:pt x="698469" y="184150"/>
                  </a:lnTo>
                  <a:lnTo>
                    <a:pt x="638078" y="193040"/>
                  </a:lnTo>
                  <a:lnTo>
                    <a:pt x="815298" y="193040"/>
                  </a:lnTo>
                  <a:lnTo>
                    <a:pt x="799535" y="187960"/>
                  </a:lnTo>
                  <a:lnTo>
                    <a:pt x="752499" y="182880"/>
                  </a:lnTo>
                  <a:close/>
                </a:path>
              </a:pathLst>
            </a:custGeom>
            <a:solidFill>
              <a:srgbClr val="6400FF"/>
            </a:solidFill>
          </p:spPr>
          <p:txBody>
            <a:bodyPr wrap="square" lIns="0" tIns="0" rIns="0" bIns="0" rtlCol="0"/>
            <a:lstStyle/>
            <a:p>
              <a:endParaRPr sz="372"/>
            </a:p>
          </p:txBody>
        </p:sp>
      </p:grpSp>
      <p:sp>
        <p:nvSpPr>
          <p:cNvPr id="111" name="object 34">
            <a:extLst>
              <a:ext uri="{FF2B5EF4-FFF2-40B4-BE49-F238E27FC236}">
                <a16:creationId xmlns:a16="http://schemas.microsoft.com/office/drawing/2014/main" id="{326BA898-94B5-ECA0-04A7-C483F0FFC799}"/>
              </a:ext>
            </a:extLst>
          </p:cNvPr>
          <p:cNvSpPr/>
          <p:nvPr/>
        </p:nvSpPr>
        <p:spPr>
          <a:xfrm>
            <a:off x="1224295" y="2998909"/>
            <a:ext cx="379192" cy="465832"/>
          </a:xfrm>
          <a:custGeom>
            <a:avLst/>
            <a:gdLst/>
            <a:ahLst/>
            <a:cxnLst/>
            <a:rect l="l" t="t" r="r" b="b"/>
            <a:pathLst>
              <a:path w="833754" h="1024254">
                <a:moveTo>
                  <a:pt x="311137" y="147853"/>
                </a:moveTo>
                <a:lnTo>
                  <a:pt x="304419" y="141097"/>
                </a:lnTo>
                <a:lnTo>
                  <a:pt x="296125" y="141097"/>
                </a:lnTo>
                <a:lnTo>
                  <a:pt x="267741" y="141097"/>
                </a:lnTo>
                <a:lnTo>
                  <a:pt x="261023" y="147853"/>
                </a:lnTo>
                <a:lnTo>
                  <a:pt x="261023" y="164503"/>
                </a:lnTo>
                <a:lnTo>
                  <a:pt x="267741" y="171259"/>
                </a:lnTo>
                <a:lnTo>
                  <a:pt x="304419" y="171259"/>
                </a:lnTo>
                <a:lnTo>
                  <a:pt x="311137" y="164503"/>
                </a:lnTo>
                <a:lnTo>
                  <a:pt x="311137" y="147853"/>
                </a:lnTo>
                <a:close/>
              </a:path>
              <a:path w="833754" h="1024254">
                <a:moveTo>
                  <a:pt x="347891" y="236931"/>
                </a:moveTo>
                <a:lnTo>
                  <a:pt x="342023" y="231038"/>
                </a:lnTo>
                <a:lnTo>
                  <a:pt x="336169" y="225158"/>
                </a:lnTo>
                <a:lnTo>
                  <a:pt x="326656" y="225158"/>
                </a:lnTo>
                <a:lnTo>
                  <a:pt x="300723" y="251180"/>
                </a:lnTo>
                <a:lnTo>
                  <a:pt x="300723" y="260731"/>
                </a:lnTo>
                <a:lnTo>
                  <a:pt x="309524" y="269557"/>
                </a:lnTo>
                <a:lnTo>
                  <a:pt x="313372" y="271030"/>
                </a:lnTo>
                <a:lnTo>
                  <a:pt x="321056" y="271030"/>
                </a:lnTo>
                <a:lnTo>
                  <a:pt x="324891" y="269557"/>
                </a:lnTo>
                <a:lnTo>
                  <a:pt x="347891" y="246468"/>
                </a:lnTo>
                <a:lnTo>
                  <a:pt x="347891" y="236931"/>
                </a:lnTo>
                <a:close/>
              </a:path>
              <a:path w="833754" h="1024254">
                <a:moveTo>
                  <a:pt x="347891" y="65887"/>
                </a:moveTo>
                <a:lnTo>
                  <a:pt x="342023" y="60007"/>
                </a:lnTo>
                <a:lnTo>
                  <a:pt x="321970" y="39865"/>
                </a:lnTo>
                <a:lnTo>
                  <a:pt x="312458" y="39865"/>
                </a:lnTo>
                <a:lnTo>
                  <a:pt x="300723" y="51638"/>
                </a:lnTo>
                <a:lnTo>
                  <a:pt x="300723" y="61188"/>
                </a:lnTo>
                <a:lnTo>
                  <a:pt x="323723" y="84264"/>
                </a:lnTo>
                <a:lnTo>
                  <a:pt x="327571" y="85737"/>
                </a:lnTo>
                <a:lnTo>
                  <a:pt x="335254" y="85737"/>
                </a:lnTo>
                <a:lnTo>
                  <a:pt x="339090" y="84264"/>
                </a:lnTo>
                <a:lnTo>
                  <a:pt x="347891" y="75438"/>
                </a:lnTo>
                <a:lnTo>
                  <a:pt x="347891" y="65887"/>
                </a:lnTo>
                <a:close/>
              </a:path>
              <a:path w="833754" h="1024254">
                <a:moveTo>
                  <a:pt x="431609" y="268808"/>
                </a:moveTo>
                <a:lnTo>
                  <a:pt x="424891" y="262051"/>
                </a:lnTo>
                <a:lnTo>
                  <a:pt x="416598" y="262051"/>
                </a:lnTo>
                <a:lnTo>
                  <a:pt x="408305" y="262051"/>
                </a:lnTo>
                <a:lnTo>
                  <a:pt x="401586" y="268808"/>
                </a:lnTo>
                <a:lnTo>
                  <a:pt x="401586" y="305612"/>
                </a:lnTo>
                <a:lnTo>
                  <a:pt x="408305" y="312356"/>
                </a:lnTo>
                <a:lnTo>
                  <a:pt x="424891" y="312356"/>
                </a:lnTo>
                <a:lnTo>
                  <a:pt x="431609" y="305612"/>
                </a:lnTo>
                <a:lnTo>
                  <a:pt x="431609" y="268808"/>
                </a:lnTo>
                <a:close/>
              </a:path>
              <a:path w="833754" h="1024254">
                <a:moveTo>
                  <a:pt x="431609" y="6756"/>
                </a:moveTo>
                <a:lnTo>
                  <a:pt x="424891" y="0"/>
                </a:lnTo>
                <a:lnTo>
                  <a:pt x="416598" y="0"/>
                </a:lnTo>
                <a:lnTo>
                  <a:pt x="408305" y="0"/>
                </a:lnTo>
                <a:lnTo>
                  <a:pt x="401586" y="6756"/>
                </a:lnTo>
                <a:lnTo>
                  <a:pt x="401586" y="43561"/>
                </a:lnTo>
                <a:lnTo>
                  <a:pt x="408305" y="50317"/>
                </a:lnTo>
                <a:lnTo>
                  <a:pt x="424891" y="50317"/>
                </a:lnTo>
                <a:lnTo>
                  <a:pt x="431609" y="43561"/>
                </a:lnTo>
                <a:lnTo>
                  <a:pt x="431609" y="6756"/>
                </a:lnTo>
                <a:close/>
              </a:path>
              <a:path w="833754" h="1024254">
                <a:moveTo>
                  <a:pt x="491845" y="156184"/>
                </a:moveTo>
                <a:lnTo>
                  <a:pt x="485927" y="126809"/>
                </a:lnTo>
                <a:lnTo>
                  <a:pt x="475157" y="110782"/>
                </a:lnTo>
                <a:lnTo>
                  <a:pt x="469785" y="102793"/>
                </a:lnTo>
                <a:lnTo>
                  <a:pt x="461822" y="97409"/>
                </a:lnTo>
                <a:lnTo>
                  <a:pt x="461822" y="156184"/>
                </a:lnTo>
                <a:lnTo>
                  <a:pt x="458266" y="173837"/>
                </a:lnTo>
                <a:lnTo>
                  <a:pt x="448564" y="188264"/>
                </a:lnTo>
                <a:lnTo>
                  <a:pt x="434187" y="198005"/>
                </a:lnTo>
                <a:lnTo>
                  <a:pt x="416598" y="201574"/>
                </a:lnTo>
                <a:lnTo>
                  <a:pt x="399008" y="198005"/>
                </a:lnTo>
                <a:lnTo>
                  <a:pt x="384632" y="188264"/>
                </a:lnTo>
                <a:lnTo>
                  <a:pt x="374929" y="173837"/>
                </a:lnTo>
                <a:lnTo>
                  <a:pt x="371373" y="156184"/>
                </a:lnTo>
                <a:lnTo>
                  <a:pt x="374929" y="138531"/>
                </a:lnTo>
                <a:lnTo>
                  <a:pt x="384632" y="124091"/>
                </a:lnTo>
                <a:lnTo>
                  <a:pt x="399008" y="114350"/>
                </a:lnTo>
                <a:lnTo>
                  <a:pt x="416598" y="110782"/>
                </a:lnTo>
                <a:lnTo>
                  <a:pt x="434187" y="114350"/>
                </a:lnTo>
                <a:lnTo>
                  <a:pt x="448564" y="124091"/>
                </a:lnTo>
                <a:lnTo>
                  <a:pt x="458266" y="138531"/>
                </a:lnTo>
                <a:lnTo>
                  <a:pt x="461822" y="156184"/>
                </a:lnTo>
                <a:lnTo>
                  <a:pt x="461822" y="97409"/>
                </a:lnTo>
                <a:lnTo>
                  <a:pt x="445858" y="86588"/>
                </a:lnTo>
                <a:lnTo>
                  <a:pt x="416598" y="80632"/>
                </a:lnTo>
                <a:lnTo>
                  <a:pt x="387337" y="86588"/>
                </a:lnTo>
                <a:lnTo>
                  <a:pt x="363410" y="102793"/>
                </a:lnTo>
                <a:lnTo>
                  <a:pt x="347268" y="126809"/>
                </a:lnTo>
                <a:lnTo>
                  <a:pt x="341337" y="156184"/>
                </a:lnTo>
                <a:lnTo>
                  <a:pt x="347268" y="185559"/>
                </a:lnTo>
                <a:lnTo>
                  <a:pt x="363410" y="209575"/>
                </a:lnTo>
                <a:lnTo>
                  <a:pt x="387337" y="225780"/>
                </a:lnTo>
                <a:lnTo>
                  <a:pt x="416598" y="231736"/>
                </a:lnTo>
                <a:lnTo>
                  <a:pt x="445858" y="225780"/>
                </a:lnTo>
                <a:lnTo>
                  <a:pt x="469785" y="209575"/>
                </a:lnTo>
                <a:lnTo>
                  <a:pt x="475157" y="201574"/>
                </a:lnTo>
                <a:lnTo>
                  <a:pt x="485927" y="185559"/>
                </a:lnTo>
                <a:lnTo>
                  <a:pt x="491845" y="156184"/>
                </a:lnTo>
                <a:close/>
              </a:path>
              <a:path w="833754" h="1024254">
                <a:moveTo>
                  <a:pt x="532472" y="251180"/>
                </a:moveTo>
                <a:lnTo>
                  <a:pt x="526605" y="245300"/>
                </a:lnTo>
                <a:lnTo>
                  <a:pt x="506539" y="225158"/>
                </a:lnTo>
                <a:lnTo>
                  <a:pt x="497039" y="225158"/>
                </a:lnTo>
                <a:lnTo>
                  <a:pt x="485305" y="236931"/>
                </a:lnTo>
                <a:lnTo>
                  <a:pt x="485305" y="246481"/>
                </a:lnTo>
                <a:lnTo>
                  <a:pt x="508292" y="269557"/>
                </a:lnTo>
                <a:lnTo>
                  <a:pt x="512140" y="271030"/>
                </a:lnTo>
                <a:lnTo>
                  <a:pt x="519836" y="271030"/>
                </a:lnTo>
                <a:lnTo>
                  <a:pt x="523671" y="269557"/>
                </a:lnTo>
                <a:lnTo>
                  <a:pt x="532472" y="260731"/>
                </a:lnTo>
                <a:lnTo>
                  <a:pt x="532472" y="251180"/>
                </a:lnTo>
                <a:close/>
              </a:path>
              <a:path w="833754" h="1024254">
                <a:moveTo>
                  <a:pt x="532472" y="51625"/>
                </a:moveTo>
                <a:lnTo>
                  <a:pt x="526605" y="45745"/>
                </a:lnTo>
                <a:lnTo>
                  <a:pt x="520738" y="39865"/>
                </a:lnTo>
                <a:lnTo>
                  <a:pt x="511238" y="39865"/>
                </a:lnTo>
                <a:lnTo>
                  <a:pt x="485305" y="65887"/>
                </a:lnTo>
                <a:lnTo>
                  <a:pt x="485305" y="75438"/>
                </a:lnTo>
                <a:lnTo>
                  <a:pt x="494106" y="84264"/>
                </a:lnTo>
                <a:lnTo>
                  <a:pt x="497941" y="85737"/>
                </a:lnTo>
                <a:lnTo>
                  <a:pt x="505637" y="85737"/>
                </a:lnTo>
                <a:lnTo>
                  <a:pt x="509473" y="84264"/>
                </a:lnTo>
                <a:lnTo>
                  <a:pt x="532472" y="61175"/>
                </a:lnTo>
                <a:lnTo>
                  <a:pt x="532472" y="51625"/>
                </a:lnTo>
                <a:close/>
              </a:path>
              <a:path w="833754" h="1024254">
                <a:moveTo>
                  <a:pt x="572173" y="147866"/>
                </a:moveTo>
                <a:lnTo>
                  <a:pt x="565442" y="141109"/>
                </a:lnTo>
                <a:lnTo>
                  <a:pt x="557149" y="141109"/>
                </a:lnTo>
                <a:lnTo>
                  <a:pt x="528777" y="141109"/>
                </a:lnTo>
                <a:lnTo>
                  <a:pt x="522058" y="147866"/>
                </a:lnTo>
                <a:lnTo>
                  <a:pt x="522058" y="164515"/>
                </a:lnTo>
                <a:lnTo>
                  <a:pt x="528777" y="171259"/>
                </a:lnTo>
                <a:lnTo>
                  <a:pt x="565442" y="171259"/>
                </a:lnTo>
                <a:lnTo>
                  <a:pt x="572173" y="164515"/>
                </a:lnTo>
                <a:lnTo>
                  <a:pt x="572173" y="147866"/>
                </a:lnTo>
                <a:close/>
              </a:path>
              <a:path w="833754" h="1024254">
                <a:moveTo>
                  <a:pt x="833183" y="818362"/>
                </a:moveTo>
                <a:lnTo>
                  <a:pt x="833081" y="770928"/>
                </a:lnTo>
                <a:lnTo>
                  <a:pt x="809929" y="660374"/>
                </a:lnTo>
                <a:lnTo>
                  <a:pt x="803160" y="628116"/>
                </a:lnTo>
                <a:lnTo>
                  <a:pt x="803160" y="788035"/>
                </a:lnTo>
                <a:lnTo>
                  <a:pt x="803160" y="818362"/>
                </a:lnTo>
                <a:lnTo>
                  <a:pt x="431698" y="818362"/>
                </a:lnTo>
                <a:lnTo>
                  <a:pt x="431698" y="848525"/>
                </a:lnTo>
                <a:lnTo>
                  <a:pt x="431698" y="933221"/>
                </a:lnTo>
                <a:lnTo>
                  <a:pt x="401497" y="933221"/>
                </a:lnTo>
                <a:lnTo>
                  <a:pt x="401497" y="848525"/>
                </a:lnTo>
                <a:lnTo>
                  <a:pt x="431698" y="848525"/>
                </a:lnTo>
                <a:lnTo>
                  <a:pt x="431698" y="818362"/>
                </a:lnTo>
                <a:lnTo>
                  <a:pt x="30022" y="818362"/>
                </a:lnTo>
                <a:lnTo>
                  <a:pt x="30022" y="788035"/>
                </a:lnTo>
                <a:lnTo>
                  <a:pt x="109867" y="788035"/>
                </a:lnTo>
                <a:lnTo>
                  <a:pt x="116586" y="781291"/>
                </a:lnTo>
                <a:lnTo>
                  <a:pt x="116586" y="764641"/>
                </a:lnTo>
                <a:lnTo>
                  <a:pt x="109867" y="757897"/>
                </a:lnTo>
                <a:lnTo>
                  <a:pt x="33515" y="757897"/>
                </a:lnTo>
                <a:lnTo>
                  <a:pt x="53962" y="660374"/>
                </a:lnTo>
                <a:lnTo>
                  <a:pt x="275551" y="660374"/>
                </a:lnTo>
                <a:lnTo>
                  <a:pt x="268732" y="757897"/>
                </a:lnTo>
                <a:lnTo>
                  <a:pt x="158203" y="757897"/>
                </a:lnTo>
                <a:lnTo>
                  <a:pt x="151498" y="764641"/>
                </a:lnTo>
                <a:lnTo>
                  <a:pt x="151498" y="781291"/>
                </a:lnTo>
                <a:lnTo>
                  <a:pt x="158216" y="788035"/>
                </a:lnTo>
                <a:lnTo>
                  <a:pt x="803160" y="788035"/>
                </a:lnTo>
                <a:lnTo>
                  <a:pt x="803160" y="628116"/>
                </a:lnTo>
                <a:lnTo>
                  <a:pt x="799680" y="611517"/>
                </a:lnTo>
                <a:lnTo>
                  <a:pt x="799680" y="757897"/>
                </a:lnTo>
                <a:lnTo>
                  <a:pt x="564464" y="757897"/>
                </a:lnTo>
                <a:lnTo>
                  <a:pt x="557644" y="660374"/>
                </a:lnTo>
                <a:lnTo>
                  <a:pt x="779233" y="660374"/>
                </a:lnTo>
                <a:lnTo>
                  <a:pt x="799680" y="757897"/>
                </a:lnTo>
                <a:lnTo>
                  <a:pt x="799680" y="611517"/>
                </a:lnTo>
                <a:lnTo>
                  <a:pt x="783158" y="532714"/>
                </a:lnTo>
                <a:lnTo>
                  <a:pt x="776833" y="502564"/>
                </a:lnTo>
                <a:lnTo>
                  <a:pt x="772909" y="483870"/>
                </a:lnTo>
                <a:lnTo>
                  <a:pt x="772909" y="630224"/>
                </a:lnTo>
                <a:lnTo>
                  <a:pt x="555536" y="630224"/>
                </a:lnTo>
                <a:lnTo>
                  <a:pt x="548728" y="532714"/>
                </a:lnTo>
                <a:lnTo>
                  <a:pt x="752449" y="532714"/>
                </a:lnTo>
                <a:lnTo>
                  <a:pt x="772909" y="630224"/>
                </a:lnTo>
                <a:lnTo>
                  <a:pt x="772909" y="483870"/>
                </a:lnTo>
                <a:lnTo>
                  <a:pt x="756373" y="405041"/>
                </a:lnTo>
                <a:lnTo>
                  <a:pt x="751103" y="379895"/>
                </a:lnTo>
                <a:lnTo>
                  <a:pt x="746137" y="375856"/>
                </a:lnTo>
                <a:lnTo>
                  <a:pt x="746137" y="502564"/>
                </a:lnTo>
                <a:lnTo>
                  <a:pt x="546608" y="502564"/>
                </a:lnTo>
                <a:lnTo>
                  <a:pt x="539788" y="405041"/>
                </a:lnTo>
                <a:lnTo>
                  <a:pt x="725678" y="405041"/>
                </a:lnTo>
                <a:lnTo>
                  <a:pt x="746137" y="502564"/>
                </a:lnTo>
                <a:lnTo>
                  <a:pt x="746137" y="375856"/>
                </a:lnTo>
                <a:lnTo>
                  <a:pt x="744969" y="374904"/>
                </a:lnTo>
                <a:lnTo>
                  <a:pt x="534352" y="374904"/>
                </a:lnTo>
                <a:lnTo>
                  <a:pt x="534352" y="757897"/>
                </a:lnTo>
                <a:lnTo>
                  <a:pt x="298843" y="757897"/>
                </a:lnTo>
                <a:lnTo>
                  <a:pt x="305663" y="660374"/>
                </a:lnTo>
                <a:lnTo>
                  <a:pt x="527545" y="660374"/>
                </a:lnTo>
                <a:lnTo>
                  <a:pt x="534352" y="757897"/>
                </a:lnTo>
                <a:lnTo>
                  <a:pt x="534352" y="374904"/>
                </a:lnTo>
                <a:lnTo>
                  <a:pt x="525424" y="374904"/>
                </a:lnTo>
                <a:lnTo>
                  <a:pt x="525424" y="630224"/>
                </a:lnTo>
                <a:lnTo>
                  <a:pt x="307771" y="630224"/>
                </a:lnTo>
                <a:lnTo>
                  <a:pt x="314579" y="532714"/>
                </a:lnTo>
                <a:lnTo>
                  <a:pt x="518604" y="532714"/>
                </a:lnTo>
                <a:lnTo>
                  <a:pt x="525424" y="630224"/>
                </a:lnTo>
                <a:lnTo>
                  <a:pt x="525424" y="374904"/>
                </a:lnTo>
                <a:lnTo>
                  <a:pt x="516509" y="374904"/>
                </a:lnTo>
                <a:lnTo>
                  <a:pt x="516509" y="502564"/>
                </a:lnTo>
                <a:lnTo>
                  <a:pt x="316687" y="502564"/>
                </a:lnTo>
                <a:lnTo>
                  <a:pt x="323507" y="405041"/>
                </a:lnTo>
                <a:lnTo>
                  <a:pt x="509689" y="405041"/>
                </a:lnTo>
                <a:lnTo>
                  <a:pt x="516509" y="502564"/>
                </a:lnTo>
                <a:lnTo>
                  <a:pt x="516509" y="374904"/>
                </a:lnTo>
                <a:lnTo>
                  <a:pt x="293395" y="374904"/>
                </a:lnTo>
                <a:lnTo>
                  <a:pt x="293395" y="405041"/>
                </a:lnTo>
                <a:lnTo>
                  <a:pt x="286575" y="502564"/>
                </a:lnTo>
                <a:lnTo>
                  <a:pt x="284467" y="502564"/>
                </a:lnTo>
                <a:lnTo>
                  <a:pt x="284467" y="532714"/>
                </a:lnTo>
                <a:lnTo>
                  <a:pt x="277647" y="630224"/>
                </a:lnTo>
                <a:lnTo>
                  <a:pt x="60286" y="630224"/>
                </a:lnTo>
                <a:lnTo>
                  <a:pt x="80733" y="532714"/>
                </a:lnTo>
                <a:lnTo>
                  <a:pt x="284467" y="532714"/>
                </a:lnTo>
                <a:lnTo>
                  <a:pt x="284467" y="502564"/>
                </a:lnTo>
                <a:lnTo>
                  <a:pt x="87058" y="502564"/>
                </a:lnTo>
                <a:lnTo>
                  <a:pt x="107505" y="405041"/>
                </a:lnTo>
                <a:lnTo>
                  <a:pt x="293395" y="405041"/>
                </a:lnTo>
                <a:lnTo>
                  <a:pt x="293395" y="374904"/>
                </a:lnTo>
                <a:lnTo>
                  <a:pt x="88214" y="374904"/>
                </a:lnTo>
                <a:lnTo>
                  <a:pt x="82092" y="379895"/>
                </a:lnTo>
                <a:lnTo>
                  <a:pt x="317" y="769835"/>
                </a:lnTo>
                <a:lnTo>
                  <a:pt x="203" y="770407"/>
                </a:lnTo>
                <a:lnTo>
                  <a:pt x="127" y="770928"/>
                </a:lnTo>
                <a:lnTo>
                  <a:pt x="0" y="841768"/>
                </a:lnTo>
                <a:lnTo>
                  <a:pt x="6731" y="848525"/>
                </a:lnTo>
                <a:lnTo>
                  <a:pt x="371449" y="848525"/>
                </a:lnTo>
                <a:lnTo>
                  <a:pt x="371449" y="933221"/>
                </a:lnTo>
                <a:lnTo>
                  <a:pt x="247637" y="933221"/>
                </a:lnTo>
                <a:lnTo>
                  <a:pt x="240944" y="939965"/>
                </a:lnTo>
                <a:lnTo>
                  <a:pt x="240944" y="993686"/>
                </a:lnTo>
                <a:lnTo>
                  <a:pt x="87020" y="993686"/>
                </a:lnTo>
                <a:lnTo>
                  <a:pt x="80302" y="1000442"/>
                </a:lnTo>
                <a:lnTo>
                  <a:pt x="80302" y="1017092"/>
                </a:lnTo>
                <a:lnTo>
                  <a:pt x="87033" y="1023848"/>
                </a:lnTo>
                <a:lnTo>
                  <a:pt x="746137" y="1023848"/>
                </a:lnTo>
                <a:lnTo>
                  <a:pt x="752868" y="1017092"/>
                </a:lnTo>
                <a:lnTo>
                  <a:pt x="752868" y="1000442"/>
                </a:lnTo>
                <a:lnTo>
                  <a:pt x="746137" y="993686"/>
                </a:lnTo>
                <a:lnTo>
                  <a:pt x="592251" y="993686"/>
                </a:lnTo>
                <a:lnTo>
                  <a:pt x="592251" y="963371"/>
                </a:lnTo>
                <a:lnTo>
                  <a:pt x="592251" y="939965"/>
                </a:lnTo>
                <a:lnTo>
                  <a:pt x="585533" y="933221"/>
                </a:lnTo>
                <a:lnTo>
                  <a:pt x="562216" y="933221"/>
                </a:lnTo>
                <a:lnTo>
                  <a:pt x="562216" y="963371"/>
                </a:lnTo>
                <a:lnTo>
                  <a:pt x="562216" y="993686"/>
                </a:lnTo>
                <a:lnTo>
                  <a:pt x="270967" y="993686"/>
                </a:lnTo>
                <a:lnTo>
                  <a:pt x="270967" y="963371"/>
                </a:lnTo>
                <a:lnTo>
                  <a:pt x="562216" y="963371"/>
                </a:lnTo>
                <a:lnTo>
                  <a:pt x="562216" y="933221"/>
                </a:lnTo>
                <a:lnTo>
                  <a:pt x="461733" y="933221"/>
                </a:lnTo>
                <a:lnTo>
                  <a:pt x="461733" y="848525"/>
                </a:lnTo>
                <a:lnTo>
                  <a:pt x="826465" y="848525"/>
                </a:lnTo>
                <a:lnTo>
                  <a:pt x="833183" y="841768"/>
                </a:lnTo>
                <a:lnTo>
                  <a:pt x="833183" y="818362"/>
                </a:lnTo>
                <a:close/>
              </a:path>
            </a:pathLst>
          </a:custGeom>
          <a:solidFill>
            <a:srgbClr val="6400FF"/>
          </a:solidFill>
        </p:spPr>
        <p:txBody>
          <a:bodyPr wrap="square" lIns="0" tIns="0" rIns="0" bIns="0" rtlCol="0"/>
          <a:lstStyle/>
          <a:p>
            <a:endParaRPr sz="372"/>
          </a:p>
        </p:txBody>
      </p:sp>
      <p:grpSp>
        <p:nvGrpSpPr>
          <p:cNvPr id="112" name="object 35">
            <a:extLst>
              <a:ext uri="{FF2B5EF4-FFF2-40B4-BE49-F238E27FC236}">
                <a16:creationId xmlns:a16="http://schemas.microsoft.com/office/drawing/2014/main" id="{2858B223-EBCD-E3F9-5253-9B52C58BF55C}"/>
              </a:ext>
            </a:extLst>
          </p:cNvPr>
          <p:cNvGrpSpPr/>
          <p:nvPr/>
        </p:nvGrpSpPr>
        <p:grpSpPr>
          <a:xfrm>
            <a:off x="3825172" y="1223268"/>
            <a:ext cx="427999" cy="427999"/>
            <a:chOff x="8409951" y="2689678"/>
            <a:chExt cx="941069" cy="941069"/>
          </a:xfrm>
        </p:grpSpPr>
        <p:sp>
          <p:nvSpPr>
            <p:cNvPr id="113" name="object 36">
              <a:extLst>
                <a:ext uri="{FF2B5EF4-FFF2-40B4-BE49-F238E27FC236}">
                  <a16:creationId xmlns:a16="http://schemas.microsoft.com/office/drawing/2014/main" id="{E0091324-8624-7FFA-BA42-3E430C3143E9}"/>
                </a:ext>
              </a:extLst>
            </p:cNvPr>
            <p:cNvSpPr/>
            <p:nvPr/>
          </p:nvSpPr>
          <p:spPr>
            <a:xfrm>
              <a:off x="8470125" y="2689688"/>
              <a:ext cx="880744" cy="878840"/>
            </a:xfrm>
            <a:custGeom>
              <a:avLst/>
              <a:gdLst/>
              <a:ahLst/>
              <a:cxnLst/>
              <a:rect l="l" t="t" r="r" b="b"/>
              <a:pathLst>
                <a:path w="880745" h="878839">
                  <a:moveTo>
                    <a:pt x="271805" y="471055"/>
                  </a:moveTo>
                  <a:lnTo>
                    <a:pt x="270459" y="464146"/>
                  </a:lnTo>
                  <a:lnTo>
                    <a:pt x="266420" y="458089"/>
                  </a:lnTo>
                  <a:lnTo>
                    <a:pt x="260350" y="454037"/>
                  </a:lnTo>
                  <a:lnTo>
                    <a:pt x="253441" y="452691"/>
                  </a:lnTo>
                  <a:lnTo>
                    <a:pt x="246532" y="454037"/>
                  </a:lnTo>
                  <a:lnTo>
                    <a:pt x="240449" y="458089"/>
                  </a:lnTo>
                  <a:lnTo>
                    <a:pt x="236410" y="464146"/>
                  </a:lnTo>
                  <a:lnTo>
                    <a:pt x="235064" y="471055"/>
                  </a:lnTo>
                  <a:lnTo>
                    <a:pt x="236410" y="477964"/>
                  </a:lnTo>
                  <a:lnTo>
                    <a:pt x="240449" y="484047"/>
                  </a:lnTo>
                  <a:lnTo>
                    <a:pt x="246532" y="488073"/>
                  </a:lnTo>
                  <a:lnTo>
                    <a:pt x="253441" y="489419"/>
                  </a:lnTo>
                  <a:lnTo>
                    <a:pt x="260350" y="488073"/>
                  </a:lnTo>
                  <a:lnTo>
                    <a:pt x="266420" y="484047"/>
                  </a:lnTo>
                  <a:lnTo>
                    <a:pt x="270459" y="477964"/>
                  </a:lnTo>
                  <a:lnTo>
                    <a:pt x="271805" y="471055"/>
                  </a:lnTo>
                  <a:close/>
                </a:path>
                <a:path w="880745" h="878839">
                  <a:moveTo>
                    <a:pt x="880427" y="13919"/>
                  </a:moveTo>
                  <a:lnTo>
                    <a:pt x="878484" y="9067"/>
                  </a:lnTo>
                  <a:lnTo>
                    <a:pt x="871385" y="1943"/>
                  </a:lnTo>
                  <a:lnTo>
                    <a:pt x="866546" y="0"/>
                  </a:lnTo>
                  <a:lnTo>
                    <a:pt x="861479" y="127"/>
                  </a:lnTo>
                  <a:lnTo>
                    <a:pt x="847280" y="800"/>
                  </a:lnTo>
                  <a:lnTo>
                    <a:pt x="842441" y="1206"/>
                  </a:lnTo>
                  <a:lnTo>
                    <a:pt x="842441" y="37985"/>
                  </a:lnTo>
                  <a:lnTo>
                    <a:pt x="839787" y="66624"/>
                  </a:lnTo>
                  <a:lnTo>
                    <a:pt x="839724" y="67335"/>
                  </a:lnTo>
                  <a:lnTo>
                    <a:pt x="834555" y="106527"/>
                  </a:lnTo>
                  <a:lnTo>
                    <a:pt x="826173" y="152996"/>
                  </a:lnTo>
                  <a:lnTo>
                    <a:pt x="813816" y="204139"/>
                  </a:lnTo>
                  <a:lnTo>
                    <a:pt x="801522" y="191858"/>
                  </a:lnTo>
                  <a:lnTo>
                    <a:pt x="801522" y="243776"/>
                  </a:lnTo>
                  <a:lnTo>
                    <a:pt x="782078" y="293255"/>
                  </a:lnTo>
                  <a:lnTo>
                    <a:pt x="759637" y="337223"/>
                  </a:lnTo>
                  <a:lnTo>
                    <a:pt x="734275" y="375539"/>
                  </a:lnTo>
                  <a:lnTo>
                    <a:pt x="706081" y="408089"/>
                  </a:lnTo>
                  <a:lnTo>
                    <a:pt x="586587" y="527558"/>
                  </a:lnTo>
                  <a:lnTo>
                    <a:pt x="586587" y="579501"/>
                  </a:lnTo>
                  <a:lnTo>
                    <a:pt x="573595" y="696391"/>
                  </a:lnTo>
                  <a:lnTo>
                    <a:pt x="448271" y="821702"/>
                  </a:lnTo>
                  <a:lnTo>
                    <a:pt x="435279" y="730796"/>
                  </a:lnTo>
                  <a:lnTo>
                    <a:pt x="451116" y="714959"/>
                  </a:lnTo>
                  <a:lnTo>
                    <a:pt x="461251" y="704824"/>
                  </a:lnTo>
                  <a:lnTo>
                    <a:pt x="513232" y="652856"/>
                  </a:lnTo>
                  <a:lnTo>
                    <a:pt x="586587" y="579501"/>
                  </a:lnTo>
                  <a:lnTo>
                    <a:pt x="586587" y="527558"/>
                  </a:lnTo>
                  <a:lnTo>
                    <a:pt x="461251" y="652856"/>
                  </a:lnTo>
                  <a:lnTo>
                    <a:pt x="318389" y="510006"/>
                  </a:lnTo>
                  <a:lnTo>
                    <a:pt x="312318" y="505980"/>
                  </a:lnTo>
                  <a:lnTo>
                    <a:pt x="305396" y="504634"/>
                  </a:lnTo>
                  <a:lnTo>
                    <a:pt x="298488" y="505980"/>
                  </a:lnTo>
                  <a:lnTo>
                    <a:pt x="292417" y="510006"/>
                  </a:lnTo>
                  <a:lnTo>
                    <a:pt x="288378" y="516089"/>
                  </a:lnTo>
                  <a:lnTo>
                    <a:pt x="287020" y="522998"/>
                  </a:lnTo>
                  <a:lnTo>
                    <a:pt x="288378" y="529920"/>
                  </a:lnTo>
                  <a:lnTo>
                    <a:pt x="292417" y="535990"/>
                  </a:lnTo>
                  <a:lnTo>
                    <a:pt x="435279" y="678840"/>
                  </a:lnTo>
                  <a:lnTo>
                    <a:pt x="409295" y="704824"/>
                  </a:lnTo>
                  <a:lnTo>
                    <a:pt x="340690" y="636231"/>
                  </a:lnTo>
                  <a:lnTo>
                    <a:pt x="340690" y="688187"/>
                  </a:lnTo>
                  <a:lnTo>
                    <a:pt x="301752" y="753110"/>
                  </a:lnTo>
                  <a:lnTo>
                    <a:pt x="127203" y="578599"/>
                  </a:lnTo>
                  <a:lnTo>
                    <a:pt x="192138" y="539648"/>
                  </a:lnTo>
                  <a:lnTo>
                    <a:pt x="340690" y="688187"/>
                  </a:lnTo>
                  <a:lnTo>
                    <a:pt x="340690" y="636231"/>
                  </a:lnTo>
                  <a:lnTo>
                    <a:pt x="244094" y="539648"/>
                  </a:lnTo>
                  <a:lnTo>
                    <a:pt x="175501" y="471055"/>
                  </a:lnTo>
                  <a:lnTo>
                    <a:pt x="201485" y="445084"/>
                  </a:lnTo>
                  <a:lnTo>
                    <a:pt x="352806" y="293789"/>
                  </a:lnTo>
                  <a:lnTo>
                    <a:pt x="472287" y="174320"/>
                  </a:lnTo>
                  <a:lnTo>
                    <a:pt x="504825" y="146126"/>
                  </a:lnTo>
                  <a:lnTo>
                    <a:pt x="543153" y="120764"/>
                  </a:lnTo>
                  <a:lnTo>
                    <a:pt x="587133" y="98348"/>
                  </a:lnTo>
                  <a:lnTo>
                    <a:pt x="636612" y="78917"/>
                  </a:lnTo>
                  <a:lnTo>
                    <a:pt x="801522" y="243776"/>
                  </a:lnTo>
                  <a:lnTo>
                    <a:pt x="801522" y="191858"/>
                  </a:lnTo>
                  <a:lnTo>
                    <a:pt x="688555" y="78917"/>
                  </a:lnTo>
                  <a:lnTo>
                    <a:pt x="676262" y="66624"/>
                  </a:lnTo>
                  <a:lnTo>
                    <a:pt x="727417" y="54254"/>
                  </a:lnTo>
                  <a:lnTo>
                    <a:pt x="773887" y="45872"/>
                  </a:lnTo>
                  <a:lnTo>
                    <a:pt x="813092" y="40703"/>
                  </a:lnTo>
                  <a:lnTo>
                    <a:pt x="842441" y="37985"/>
                  </a:lnTo>
                  <a:lnTo>
                    <a:pt x="842441" y="1206"/>
                  </a:lnTo>
                  <a:lnTo>
                    <a:pt x="763435" y="10223"/>
                  </a:lnTo>
                  <a:lnTo>
                    <a:pt x="702843" y="21971"/>
                  </a:lnTo>
                  <a:lnTo>
                    <a:pt x="635876" y="40398"/>
                  </a:lnTo>
                  <a:lnTo>
                    <a:pt x="578853" y="61836"/>
                  </a:lnTo>
                  <a:lnTo>
                    <a:pt x="528129" y="87045"/>
                  </a:lnTo>
                  <a:lnTo>
                    <a:pt x="483895" y="115912"/>
                  </a:lnTo>
                  <a:lnTo>
                    <a:pt x="446303" y="148361"/>
                  </a:lnTo>
                  <a:lnTo>
                    <a:pt x="342430" y="252209"/>
                  </a:lnTo>
                  <a:lnTo>
                    <a:pt x="300850" y="256832"/>
                  </a:lnTo>
                  <a:lnTo>
                    <a:pt x="300850" y="293789"/>
                  </a:lnTo>
                  <a:lnTo>
                    <a:pt x="149529" y="445084"/>
                  </a:lnTo>
                  <a:lnTo>
                    <a:pt x="58597" y="432092"/>
                  </a:lnTo>
                  <a:lnTo>
                    <a:pt x="183921" y="306781"/>
                  </a:lnTo>
                  <a:lnTo>
                    <a:pt x="300850" y="293789"/>
                  </a:lnTo>
                  <a:lnTo>
                    <a:pt x="300850" y="256832"/>
                  </a:lnTo>
                  <a:lnTo>
                    <a:pt x="169316" y="271437"/>
                  </a:lnTo>
                  <a:lnTo>
                    <a:pt x="165455" y="273304"/>
                  </a:lnTo>
                  <a:lnTo>
                    <a:pt x="1714" y="437007"/>
                  </a:lnTo>
                  <a:lnTo>
                    <a:pt x="0" y="444284"/>
                  </a:lnTo>
                  <a:lnTo>
                    <a:pt x="4406" y="457479"/>
                  </a:lnTo>
                  <a:lnTo>
                    <a:pt x="10147" y="462267"/>
                  </a:lnTo>
                  <a:lnTo>
                    <a:pt x="133426" y="479882"/>
                  </a:lnTo>
                  <a:lnTo>
                    <a:pt x="135216" y="482574"/>
                  </a:lnTo>
                  <a:lnTo>
                    <a:pt x="139179" y="486727"/>
                  </a:lnTo>
                  <a:lnTo>
                    <a:pt x="148247" y="495706"/>
                  </a:lnTo>
                  <a:lnTo>
                    <a:pt x="165354" y="512876"/>
                  </a:lnTo>
                  <a:lnTo>
                    <a:pt x="83273" y="562089"/>
                  </a:lnTo>
                  <a:lnTo>
                    <a:pt x="80035" y="567080"/>
                  </a:lnTo>
                  <a:lnTo>
                    <a:pt x="78651" y="578307"/>
                  </a:lnTo>
                  <a:lnTo>
                    <a:pt x="80581" y="583920"/>
                  </a:lnTo>
                  <a:lnTo>
                    <a:pt x="292417" y="795718"/>
                  </a:lnTo>
                  <a:lnTo>
                    <a:pt x="299580" y="800163"/>
                  </a:lnTo>
                  <a:lnTo>
                    <a:pt x="307606" y="800963"/>
                  </a:lnTo>
                  <a:lnTo>
                    <a:pt x="315226" y="798258"/>
                  </a:lnTo>
                  <a:lnTo>
                    <a:pt x="321144" y="792175"/>
                  </a:lnTo>
                  <a:lnTo>
                    <a:pt x="344589" y="753110"/>
                  </a:lnTo>
                  <a:lnTo>
                    <a:pt x="367474" y="714959"/>
                  </a:lnTo>
                  <a:lnTo>
                    <a:pt x="397573" y="745058"/>
                  </a:lnTo>
                  <a:lnTo>
                    <a:pt x="398970" y="746061"/>
                  </a:lnTo>
                  <a:lnTo>
                    <a:pt x="400469" y="746899"/>
                  </a:lnTo>
                  <a:lnTo>
                    <a:pt x="417106" y="863257"/>
                  </a:lnTo>
                  <a:lnTo>
                    <a:pt x="421386" y="872718"/>
                  </a:lnTo>
                  <a:lnTo>
                    <a:pt x="429514" y="878078"/>
                  </a:lnTo>
                  <a:lnTo>
                    <a:pt x="439216" y="878624"/>
                  </a:lnTo>
                  <a:lnTo>
                    <a:pt x="448271" y="873645"/>
                  </a:lnTo>
                  <a:lnTo>
                    <a:pt x="500227" y="821702"/>
                  </a:lnTo>
                  <a:lnTo>
                    <a:pt x="606983" y="714959"/>
                  </a:lnTo>
                  <a:lnTo>
                    <a:pt x="608939" y="710996"/>
                  </a:lnTo>
                  <a:lnTo>
                    <a:pt x="623557" y="579501"/>
                  </a:lnTo>
                  <a:lnTo>
                    <a:pt x="628180" y="537933"/>
                  </a:lnTo>
                  <a:lnTo>
                    <a:pt x="732053" y="434060"/>
                  </a:lnTo>
                  <a:lnTo>
                    <a:pt x="764514" y="396481"/>
                  </a:lnTo>
                  <a:lnTo>
                    <a:pt x="793381" y="352247"/>
                  </a:lnTo>
                  <a:lnTo>
                    <a:pt x="818591" y="301536"/>
                  </a:lnTo>
                  <a:lnTo>
                    <a:pt x="840028" y="244513"/>
                  </a:lnTo>
                  <a:lnTo>
                    <a:pt x="851154" y="204139"/>
                  </a:lnTo>
                  <a:lnTo>
                    <a:pt x="870216" y="116979"/>
                  </a:lnTo>
                  <a:lnTo>
                    <a:pt x="876782" y="67335"/>
                  </a:lnTo>
                  <a:lnTo>
                    <a:pt x="879233" y="37985"/>
                  </a:lnTo>
                  <a:lnTo>
                    <a:pt x="879640" y="33147"/>
                  </a:lnTo>
                  <a:lnTo>
                    <a:pt x="880300" y="18935"/>
                  </a:lnTo>
                  <a:lnTo>
                    <a:pt x="880427" y="13919"/>
                  </a:lnTo>
                  <a:close/>
                </a:path>
              </a:pathLst>
            </a:custGeom>
            <a:solidFill>
              <a:srgbClr val="6400FF"/>
            </a:solidFill>
          </p:spPr>
          <p:txBody>
            <a:bodyPr wrap="square" lIns="0" tIns="0" rIns="0" bIns="0" rtlCol="0"/>
            <a:lstStyle/>
            <a:p>
              <a:endParaRPr sz="372"/>
            </a:p>
          </p:txBody>
        </p:sp>
        <p:pic>
          <p:nvPicPr>
            <p:cNvPr id="114" name="object 37">
              <a:extLst>
                <a:ext uri="{FF2B5EF4-FFF2-40B4-BE49-F238E27FC236}">
                  <a16:creationId xmlns:a16="http://schemas.microsoft.com/office/drawing/2014/main" id="{45CED038-DB61-0445-0494-6062A664EA12}"/>
                </a:ext>
              </a:extLst>
            </p:cNvPr>
            <p:cNvPicPr/>
            <p:nvPr/>
          </p:nvPicPr>
          <p:blipFill>
            <a:blip r:embed="rId5" cstate="print">
              <a:extLst>
                <a:ext uri="{28A0092B-C50C-407E-A947-70E740481C1C}">
                  <a14:useLocalDpi xmlns:a14="http://schemas.microsoft.com/office/drawing/2010/main"/>
                </a:ext>
              </a:extLst>
            </a:blip>
            <a:stretch>
              <a:fillRect/>
            </a:stretch>
          </p:blipFill>
          <p:spPr>
            <a:xfrm>
              <a:off x="8409951" y="3350153"/>
              <a:ext cx="280038" cy="279985"/>
            </a:xfrm>
            <a:prstGeom prst="rect">
              <a:avLst/>
            </a:prstGeom>
          </p:spPr>
        </p:pic>
        <p:pic>
          <p:nvPicPr>
            <p:cNvPr id="115" name="object 38">
              <a:extLst>
                <a:ext uri="{FF2B5EF4-FFF2-40B4-BE49-F238E27FC236}">
                  <a16:creationId xmlns:a16="http://schemas.microsoft.com/office/drawing/2014/main" id="{8F452015-D049-861D-FDFE-2F0CF6666E7A}"/>
                </a:ext>
              </a:extLst>
            </p:cNvPr>
            <p:cNvPicPr/>
            <p:nvPr/>
          </p:nvPicPr>
          <p:blipFill>
            <a:blip r:embed="rId6" cstate="print">
              <a:extLst>
                <a:ext uri="{28A0092B-C50C-407E-A947-70E740481C1C}">
                  <a14:useLocalDpi xmlns:a14="http://schemas.microsoft.com/office/drawing/2010/main"/>
                </a:ext>
              </a:extLst>
            </a:blip>
            <a:stretch>
              <a:fillRect/>
            </a:stretch>
          </p:blipFill>
          <p:spPr>
            <a:xfrm>
              <a:off x="8897115" y="2922705"/>
              <a:ext cx="220395" cy="220350"/>
            </a:xfrm>
            <a:prstGeom prst="rect">
              <a:avLst/>
            </a:prstGeom>
          </p:spPr>
        </p:pic>
      </p:grpSp>
      <p:grpSp>
        <p:nvGrpSpPr>
          <p:cNvPr id="116" name="object 39">
            <a:extLst>
              <a:ext uri="{FF2B5EF4-FFF2-40B4-BE49-F238E27FC236}">
                <a16:creationId xmlns:a16="http://schemas.microsoft.com/office/drawing/2014/main" id="{75C5A239-D78E-F54C-B13D-5273D935C605}"/>
              </a:ext>
            </a:extLst>
          </p:cNvPr>
          <p:cNvGrpSpPr/>
          <p:nvPr/>
        </p:nvGrpSpPr>
        <p:grpSpPr>
          <a:xfrm>
            <a:off x="2962107" y="3036029"/>
            <a:ext cx="494423" cy="428577"/>
            <a:chOff x="6512273" y="6675515"/>
            <a:chExt cx="1087120" cy="942340"/>
          </a:xfrm>
        </p:grpSpPr>
        <p:sp>
          <p:nvSpPr>
            <p:cNvPr id="117" name="object 40">
              <a:extLst>
                <a:ext uri="{FF2B5EF4-FFF2-40B4-BE49-F238E27FC236}">
                  <a16:creationId xmlns:a16="http://schemas.microsoft.com/office/drawing/2014/main" id="{079DE884-A848-E54A-FE98-E2384490394C}"/>
                </a:ext>
              </a:extLst>
            </p:cNvPr>
            <p:cNvSpPr/>
            <p:nvPr/>
          </p:nvSpPr>
          <p:spPr>
            <a:xfrm>
              <a:off x="6830470" y="6675515"/>
              <a:ext cx="768985" cy="585470"/>
            </a:xfrm>
            <a:custGeom>
              <a:avLst/>
              <a:gdLst/>
              <a:ahLst/>
              <a:cxnLst/>
              <a:rect l="l" t="t" r="r" b="b"/>
              <a:pathLst>
                <a:path w="768984" h="585470">
                  <a:moveTo>
                    <a:pt x="229430" y="0"/>
                  </a:moveTo>
                  <a:lnTo>
                    <a:pt x="170827" y="3225"/>
                  </a:lnTo>
                  <a:lnTo>
                    <a:pt x="113245" y="13580"/>
                  </a:lnTo>
                  <a:lnTo>
                    <a:pt x="59315" y="30891"/>
                  </a:lnTo>
                  <a:lnTo>
                    <a:pt x="7929" y="54312"/>
                  </a:lnTo>
                  <a:lnTo>
                    <a:pt x="0" y="69771"/>
                  </a:lnTo>
                  <a:lnTo>
                    <a:pt x="1814" y="76029"/>
                  </a:lnTo>
                  <a:lnTo>
                    <a:pt x="5777" y="80706"/>
                  </a:lnTo>
                  <a:lnTo>
                    <a:pt x="11075" y="83413"/>
                  </a:lnTo>
                  <a:lnTo>
                    <a:pt x="17010" y="83956"/>
                  </a:lnTo>
                  <a:lnTo>
                    <a:pt x="22881" y="82144"/>
                  </a:lnTo>
                  <a:lnTo>
                    <a:pt x="71681" y="60155"/>
                  </a:lnTo>
                  <a:lnTo>
                    <a:pt x="122841" y="44214"/>
                  </a:lnTo>
                  <a:lnTo>
                    <a:pt x="175659" y="34511"/>
                  </a:lnTo>
                  <a:lnTo>
                    <a:pt x="229430" y="31234"/>
                  </a:lnTo>
                  <a:lnTo>
                    <a:pt x="276241" y="33708"/>
                  </a:lnTo>
                  <a:lnTo>
                    <a:pt x="321657" y="40961"/>
                  </a:lnTo>
                  <a:lnTo>
                    <a:pt x="365421" y="52739"/>
                  </a:lnTo>
                  <a:lnTo>
                    <a:pt x="407279" y="68789"/>
                  </a:lnTo>
                  <a:lnTo>
                    <a:pt x="446976" y="88857"/>
                  </a:lnTo>
                  <a:lnTo>
                    <a:pt x="484257" y="112691"/>
                  </a:lnTo>
                  <a:lnTo>
                    <a:pt x="518868" y="140036"/>
                  </a:lnTo>
                  <a:lnTo>
                    <a:pt x="550553" y="170640"/>
                  </a:lnTo>
                  <a:lnTo>
                    <a:pt x="579058" y="204248"/>
                  </a:lnTo>
                  <a:lnTo>
                    <a:pt x="604128" y="240608"/>
                  </a:lnTo>
                  <a:lnTo>
                    <a:pt x="625508" y="279467"/>
                  </a:lnTo>
                  <a:lnTo>
                    <a:pt x="642942" y="320570"/>
                  </a:lnTo>
                  <a:lnTo>
                    <a:pt x="656177" y="363664"/>
                  </a:lnTo>
                  <a:lnTo>
                    <a:pt x="664958" y="408496"/>
                  </a:lnTo>
                  <a:lnTo>
                    <a:pt x="669029" y="454813"/>
                  </a:lnTo>
                  <a:lnTo>
                    <a:pt x="609240" y="454813"/>
                  </a:lnTo>
                  <a:lnTo>
                    <a:pt x="603806" y="458216"/>
                  </a:lnTo>
                  <a:lnTo>
                    <a:pt x="598371" y="469074"/>
                  </a:lnTo>
                  <a:lnTo>
                    <a:pt x="599042" y="475189"/>
                  </a:lnTo>
                  <a:lnTo>
                    <a:pt x="674463" y="578369"/>
                  </a:lnTo>
                  <a:lnTo>
                    <a:pt x="677186" y="582442"/>
                  </a:lnTo>
                  <a:lnTo>
                    <a:pt x="681940" y="585154"/>
                  </a:lnTo>
                  <a:lnTo>
                    <a:pt x="687374" y="585154"/>
                  </a:lnTo>
                  <a:lnTo>
                    <a:pt x="692128" y="585154"/>
                  </a:lnTo>
                  <a:lnTo>
                    <a:pt x="696882" y="582442"/>
                  </a:lnTo>
                  <a:lnTo>
                    <a:pt x="699604" y="578369"/>
                  </a:lnTo>
                  <a:lnTo>
                    <a:pt x="765508" y="492152"/>
                  </a:lnTo>
                  <a:lnTo>
                    <a:pt x="768322" y="486659"/>
                  </a:lnTo>
                  <a:lnTo>
                    <a:pt x="768653" y="480783"/>
                  </a:lnTo>
                  <a:lnTo>
                    <a:pt x="766564" y="475163"/>
                  </a:lnTo>
                  <a:lnTo>
                    <a:pt x="762115" y="470435"/>
                  </a:lnTo>
                  <a:lnTo>
                    <a:pt x="756614" y="467612"/>
                  </a:lnTo>
                  <a:lnTo>
                    <a:pt x="750731" y="467209"/>
                  </a:lnTo>
                  <a:lnTo>
                    <a:pt x="745102" y="469097"/>
                  </a:lnTo>
                  <a:lnTo>
                    <a:pt x="740367" y="473147"/>
                  </a:lnTo>
                  <a:lnTo>
                    <a:pt x="687374" y="542391"/>
                  </a:lnTo>
                  <a:lnTo>
                    <a:pt x="646611" y="486728"/>
                  </a:lnTo>
                  <a:lnTo>
                    <a:pt x="694170" y="486728"/>
                  </a:lnTo>
                  <a:lnTo>
                    <a:pt x="700965" y="479262"/>
                  </a:lnTo>
                  <a:lnTo>
                    <a:pt x="700965" y="470435"/>
                  </a:lnTo>
                  <a:lnTo>
                    <a:pt x="698661" y="423374"/>
                  </a:lnTo>
                  <a:lnTo>
                    <a:pt x="691708" y="377012"/>
                  </a:lnTo>
                  <a:lnTo>
                    <a:pt x="680040" y="331540"/>
                  </a:lnTo>
                  <a:lnTo>
                    <a:pt x="663595" y="287153"/>
                  </a:lnTo>
                  <a:lnTo>
                    <a:pt x="643869" y="246051"/>
                  </a:lnTo>
                  <a:lnTo>
                    <a:pt x="620448" y="207302"/>
                  </a:lnTo>
                  <a:lnTo>
                    <a:pt x="593460" y="170972"/>
                  </a:lnTo>
                  <a:lnTo>
                    <a:pt x="563032" y="137126"/>
                  </a:lnTo>
                  <a:lnTo>
                    <a:pt x="529156" y="106728"/>
                  </a:lnTo>
                  <a:lnTo>
                    <a:pt x="492797" y="79765"/>
                  </a:lnTo>
                  <a:lnTo>
                    <a:pt x="454018" y="56366"/>
                  </a:lnTo>
                  <a:lnTo>
                    <a:pt x="412880" y="36658"/>
                  </a:lnTo>
                  <a:lnTo>
                    <a:pt x="368449" y="20333"/>
                  </a:lnTo>
                  <a:lnTo>
                    <a:pt x="322937" y="8909"/>
                  </a:lnTo>
                  <a:lnTo>
                    <a:pt x="276535" y="2195"/>
                  </a:lnTo>
                  <a:lnTo>
                    <a:pt x="229430" y="0"/>
                  </a:lnTo>
                  <a:close/>
                </a:path>
              </a:pathLst>
            </a:custGeom>
            <a:solidFill>
              <a:srgbClr val="6400FF"/>
            </a:solidFill>
          </p:spPr>
          <p:txBody>
            <a:bodyPr wrap="square" lIns="0" tIns="0" rIns="0" bIns="0" rtlCol="0"/>
            <a:lstStyle/>
            <a:p>
              <a:endParaRPr sz="372"/>
            </a:p>
          </p:txBody>
        </p:sp>
        <p:pic>
          <p:nvPicPr>
            <p:cNvPr id="118" name="object 41">
              <a:extLst>
                <a:ext uri="{FF2B5EF4-FFF2-40B4-BE49-F238E27FC236}">
                  <a16:creationId xmlns:a16="http://schemas.microsoft.com/office/drawing/2014/main" id="{86873D73-1D51-4789-2F4D-BDA535AD8CF8}"/>
                </a:ext>
              </a:extLst>
            </p:cNvPr>
            <p:cNvPicPr/>
            <p:nvPr/>
          </p:nvPicPr>
          <p:blipFill>
            <a:blip r:embed="rId7" cstate="print">
              <a:extLst>
                <a:ext uri="{28A0092B-C50C-407E-A947-70E740481C1C}">
                  <a14:useLocalDpi xmlns:a14="http://schemas.microsoft.com/office/drawing/2010/main"/>
                </a:ext>
              </a:extLst>
            </a:blip>
            <a:stretch>
              <a:fillRect/>
            </a:stretch>
          </p:blipFill>
          <p:spPr>
            <a:xfrm>
              <a:off x="6684595" y="6790832"/>
              <a:ext cx="87306" cy="91049"/>
            </a:xfrm>
            <a:prstGeom prst="rect">
              <a:avLst/>
            </a:prstGeom>
          </p:spPr>
        </p:pic>
        <p:sp>
          <p:nvSpPr>
            <p:cNvPr id="119" name="object 42">
              <a:extLst>
                <a:ext uri="{FF2B5EF4-FFF2-40B4-BE49-F238E27FC236}">
                  <a16:creationId xmlns:a16="http://schemas.microsoft.com/office/drawing/2014/main" id="{4596E19D-48C0-A420-3B4B-17B7F6472913}"/>
                </a:ext>
              </a:extLst>
            </p:cNvPr>
            <p:cNvSpPr/>
            <p:nvPr/>
          </p:nvSpPr>
          <p:spPr>
            <a:xfrm>
              <a:off x="6512273" y="7022399"/>
              <a:ext cx="749300" cy="595630"/>
            </a:xfrm>
            <a:custGeom>
              <a:avLst/>
              <a:gdLst/>
              <a:ahLst/>
              <a:cxnLst/>
              <a:rect l="l" t="t" r="r" b="b"/>
              <a:pathLst>
                <a:path w="749300" h="595629">
                  <a:moveTo>
                    <a:pt x="93075" y="0"/>
                  </a:moveTo>
                  <a:lnTo>
                    <a:pt x="85609" y="2711"/>
                  </a:lnTo>
                  <a:lnTo>
                    <a:pt x="4753" y="104541"/>
                  </a:lnTo>
                  <a:lnTo>
                    <a:pt x="0" y="112007"/>
                  </a:lnTo>
                  <a:lnTo>
                    <a:pt x="670" y="121514"/>
                  </a:lnTo>
                  <a:lnTo>
                    <a:pt x="6795" y="126938"/>
                  </a:lnTo>
                  <a:lnTo>
                    <a:pt x="12396" y="129761"/>
                  </a:lnTo>
                  <a:lnTo>
                    <a:pt x="18511" y="130164"/>
                  </a:lnTo>
                  <a:lnTo>
                    <a:pt x="24372" y="128277"/>
                  </a:lnTo>
                  <a:lnTo>
                    <a:pt x="29213" y="124226"/>
                  </a:lnTo>
                  <a:lnTo>
                    <a:pt x="95798" y="40731"/>
                  </a:lnTo>
                  <a:lnTo>
                    <a:pt x="127734" y="107933"/>
                  </a:lnTo>
                  <a:lnTo>
                    <a:pt x="82887" y="107933"/>
                  </a:lnTo>
                  <a:lnTo>
                    <a:pt x="76091" y="114719"/>
                  </a:lnTo>
                  <a:lnTo>
                    <a:pt x="76091" y="123545"/>
                  </a:lnTo>
                  <a:lnTo>
                    <a:pt x="78385" y="171000"/>
                  </a:lnTo>
                  <a:lnTo>
                    <a:pt x="85264" y="217565"/>
                  </a:lnTo>
                  <a:lnTo>
                    <a:pt x="96730" y="263110"/>
                  </a:lnTo>
                  <a:lnTo>
                    <a:pt x="112781" y="307508"/>
                  </a:lnTo>
                  <a:lnTo>
                    <a:pt x="132517" y="348217"/>
                  </a:lnTo>
                  <a:lnTo>
                    <a:pt x="156013" y="386764"/>
                  </a:lnTo>
                  <a:lnTo>
                    <a:pt x="183204" y="423019"/>
                  </a:lnTo>
                  <a:lnTo>
                    <a:pt x="214024" y="456855"/>
                  </a:lnTo>
                  <a:lnTo>
                    <a:pt x="247896" y="487645"/>
                  </a:lnTo>
                  <a:lnTo>
                    <a:pt x="284255" y="514807"/>
                  </a:lnTo>
                  <a:lnTo>
                    <a:pt x="323037" y="538281"/>
                  </a:lnTo>
                  <a:lnTo>
                    <a:pt x="364177" y="558003"/>
                  </a:lnTo>
                  <a:lnTo>
                    <a:pt x="408225" y="574142"/>
                  </a:lnTo>
                  <a:lnTo>
                    <a:pt x="453609" y="585829"/>
                  </a:lnTo>
                  <a:lnTo>
                    <a:pt x="500139" y="592935"/>
                  </a:lnTo>
                  <a:lnTo>
                    <a:pt x="547627" y="595332"/>
                  </a:lnTo>
                  <a:lnTo>
                    <a:pt x="597152" y="592692"/>
                  </a:lnTo>
                  <a:lnTo>
                    <a:pt x="645723" y="584897"/>
                  </a:lnTo>
                  <a:lnTo>
                    <a:pt x="693148" y="572136"/>
                  </a:lnTo>
                  <a:lnTo>
                    <a:pt x="739234" y="554600"/>
                  </a:lnTo>
                  <a:lnTo>
                    <a:pt x="748688" y="539802"/>
                  </a:lnTo>
                  <a:lnTo>
                    <a:pt x="747380" y="533554"/>
                  </a:lnTo>
                  <a:lnTo>
                    <a:pt x="683304" y="541946"/>
                  </a:lnTo>
                  <a:lnTo>
                    <a:pt x="639013" y="553837"/>
                  </a:lnTo>
                  <a:lnTo>
                    <a:pt x="593702" y="561019"/>
                  </a:lnTo>
                  <a:lnTo>
                    <a:pt x="547627" y="563427"/>
                  </a:lnTo>
                  <a:lnTo>
                    <a:pt x="500697" y="560953"/>
                  </a:lnTo>
                  <a:lnTo>
                    <a:pt x="455196" y="553700"/>
                  </a:lnTo>
                  <a:lnTo>
                    <a:pt x="411375" y="541922"/>
                  </a:lnTo>
                  <a:lnTo>
                    <a:pt x="369485" y="525871"/>
                  </a:lnTo>
                  <a:lnTo>
                    <a:pt x="329778" y="505802"/>
                  </a:lnTo>
                  <a:lnTo>
                    <a:pt x="292506" y="481967"/>
                  </a:lnTo>
                  <a:lnTo>
                    <a:pt x="257918" y="454621"/>
                  </a:lnTo>
                  <a:lnTo>
                    <a:pt x="226266" y="424016"/>
                  </a:lnTo>
                  <a:lnTo>
                    <a:pt x="197803" y="390406"/>
                  </a:lnTo>
                  <a:lnTo>
                    <a:pt x="172778" y="354045"/>
                  </a:lnTo>
                  <a:lnTo>
                    <a:pt x="151443" y="315186"/>
                  </a:lnTo>
                  <a:lnTo>
                    <a:pt x="134049" y="274082"/>
                  </a:lnTo>
                  <a:lnTo>
                    <a:pt x="120848" y="230988"/>
                  </a:lnTo>
                  <a:lnTo>
                    <a:pt x="112090" y="186155"/>
                  </a:lnTo>
                  <a:lnTo>
                    <a:pt x="108028" y="139838"/>
                  </a:lnTo>
                  <a:lnTo>
                    <a:pt x="157628" y="139838"/>
                  </a:lnTo>
                  <a:lnTo>
                    <a:pt x="163063" y="137126"/>
                  </a:lnTo>
                  <a:lnTo>
                    <a:pt x="168497" y="127619"/>
                  </a:lnTo>
                  <a:lnTo>
                    <a:pt x="169178" y="122195"/>
                  </a:lnTo>
                  <a:lnTo>
                    <a:pt x="167136" y="116760"/>
                  </a:lnTo>
                  <a:lnTo>
                    <a:pt x="117535" y="12900"/>
                  </a:lnTo>
                  <a:lnTo>
                    <a:pt x="114143" y="6104"/>
                  </a:lnTo>
                  <a:lnTo>
                    <a:pt x="108028" y="1361"/>
                  </a:lnTo>
                  <a:lnTo>
                    <a:pt x="93075" y="0"/>
                  </a:lnTo>
                  <a:close/>
                </a:path>
              </a:pathLst>
            </a:custGeom>
            <a:solidFill>
              <a:srgbClr val="6400FF"/>
            </a:solidFill>
          </p:spPr>
          <p:txBody>
            <a:bodyPr wrap="square" lIns="0" tIns="0" rIns="0" bIns="0" rtlCol="0"/>
            <a:lstStyle/>
            <a:p>
              <a:endParaRPr sz="372"/>
            </a:p>
          </p:txBody>
        </p:sp>
        <p:pic>
          <p:nvPicPr>
            <p:cNvPr id="120" name="object 43">
              <a:extLst>
                <a:ext uri="{FF2B5EF4-FFF2-40B4-BE49-F238E27FC236}">
                  <a16:creationId xmlns:a16="http://schemas.microsoft.com/office/drawing/2014/main" id="{82CD4A0D-1BCC-BCA7-C1AF-007223358EF0}"/>
                </a:ext>
              </a:extLst>
            </p:cNvPr>
            <p:cNvPicPr/>
            <p:nvPr/>
          </p:nvPicPr>
          <p:blipFill>
            <a:blip r:embed="rId8" cstate="print">
              <a:extLst>
                <a:ext uri="{28A0092B-C50C-407E-A947-70E740481C1C}">
                  <a14:useLocalDpi xmlns:a14="http://schemas.microsoft.com/office/drawing/2010/main"/>
                </a:ext>
              </a:extLst>
            </a:blip>
            <a:stretch>
              <a:fillRect/>
            </a:stretch>
          </p:blipFill>
          <p:spPr>
            <a:xfrm>
              <a:off x="7322336" y="7442423"/>
              <a:ext cx="85181" cy="80275"/>
            </a:xfrm>
            <a:prstGeom prst="rect">
              <a:avLst/>
            </a:prstGeom>
          </p:spPr>
        </p:pic>
        <p:sp>
          <p:nvSpPr>
            <p:cNvPr id="121" name="object 44">
              <a:extLst>
                <a:ext uri="{FF2B5EF4-FFF2-40B4-BE49-F238E27FC236}">
                  <a16:creationId xmlns:a16="http://schemas.microsoft.com/office/drawing/2014/main" id="{2B47C5EC-02D3-0C6E-7841-8BF80BB148B2}"/>
                </a:ext>
              </a:extLst>
            </p:cNvPr>
            <p:cNvSpPr/>
            <p:nvPr/>
          </p:nvSpPr>
          <p:spPr>
            <a:xfrm>
              <a:off x="6866939" y="6801105"/>
              <a:ext cx="354965" cy="682625"/>
            </a:xfrm>
            <a:custGeom>
              <a:avLst/>
              <a:gdLst/>
              <a:ahLst/>
              <a:cxnLst/>
              <a:rect l="l" t="t" r="r" b="b"/>
              <a:pathLst>
                <a:path w="354965" h="682625">
                  <a:moveTo>
                    <a:pt x="209951" y="0"/>
                  </a:moveTo>
                  <a:lnTo>
                    <a:pt x="204506" y="2711"/>
                  </a:lnTo>
                  <a:lnTo>
                    <a:pt x="201114" y="7465"/>
                  </a:lnTo>
                  <a:lnTo>
                    <a:pt x="2041" y="342125"/>
                  </a:lnTo>
                  <a:lnTo>
                    <a:pt x="0" y="346198"/>
                  </a:lnTo>
                  <a:lnTo>
                    <a:pt x="0" y="351633"/>
                  </a:lnTo>
                  <a:lnTo>
                    <a:pt x="4073" y="359779"/>
                  </a:lnTo>
                  <a:lnTo>
                    <a:pt x="8837" y="361810"/>
                  </a:lnTo>
                  <a:lnTo>
                    <a:pt x="123661" y="362491"/>
                  </a:lnTo>
                  <a:lnTo>
                    <a:pt x="133168" y="669319"/>
                  </a:lnTo>
                  <a:lnTo>
                    <a:pt x="133168" y="675434"/>
                  </a:lnTo>
                  <a:lnTo>
                    <a:pt x="137241" y="680178"/>
                  </a:lnTo>
                  <a:lnTo>
                    <a:pt x="142686" y="681539"/>
                  </a:lnTo>
                  <a:lnTo>
                    <a:pt x="144037" y="682220"/>
                  </a:lnTo>
                  <a:lnTo>
                    <a:pt x="150833" y="682220"/>
                  </a:lnTo>
                  <a:lnTo>
                    <a:pt x="154916" y="679508"/>
                  </a:lnTo>
                  <a:lnTo>
                    <a:pt x="157628" y="675434"/>
                  </a:lnTo>
                  <a:lnTo>
                    <a:pt x="188575" y="624515"/>
                  </a:lnTo>
                  <a:lnTo>
                    <a:pt x="157628" y="624515"/>
                  </a:lnTo>
                  <a:lnTo>
                    <a:pt x="149873" y="362491"/>
                  </a:lnTo>
                  <a:lnTo>
                    <a:pt x="149753" y="358418"/>
                  </a:lnTo>
                  <a:lnTo>
                    <a:pt x="149673" y="355706"/>
                  </a:lnTo>
                  <a:lnTo>
                    <a:pt x="149552" y="351633"/>
                  </a:lnTo>
                  <a:lnTo>
                    <a:pt x="149471" y="342125"/>
                  </a:lnTo>
                  <a:lnTo>
                    <a:pt x="143356" y="336010"/>
                  </a:lnTo>
                  <a:lnTo>
                    <a:pt x="36689" y="336010"/>
                  </a:lnTo>
                  <a:lnTo>
                    <a:pt x="199072" y="62448"/>
                  </a:lnTo>
                  <a:lnTo>
                    <a:pt x="225462" y="62448"/>
                  </a:lnTo>
                  <a:lnTo>
                    <a:pt x="225574" y="8816"/>
                  </a:lnTo>
                  <a:lnTo>
                    <a:pt x="221501" y="3392"/>
                  </a:lnTo>
                  <a:lnTo>
                    <a:pt x="216066" y="2031"/>
                  </a:lnTo>
                  <a:lnTo>
                    <a:pt x="209951" y="0"/>
                  </a:lnTo>
                  <a:close/>
                </a:path>
                <a:path w="354965" h="682625">
                  <a:moveTo>
                    <a:pt x="225462" y="62448"/>
                  </a:moveTo>
                  <a:lnTo>
                    <a:pt x="199072" y="62448"/>
                  </a:lnTo>
                  <a:lnTo>
                    <a:pt x="198431" y="336010"/>
                  </a:lnTo>
                  <a:lnTo>
                    <a:pt x="198391" y="352984"/>
                  </a:lnTo>
                  <a:lnTo>
                    <a:pt x="199753" y="356387"/>
                  </a:lnTo>
                  <a:lnTo>
                    <a:pt x="202475" y="358418"/>
                  </a:lnTo>
                  <a:lnTo>
                    <a:pt x="205187" y="361130"/>
                  </a:lnTo>
                  <a:lnTo>
                    <a:pt x="208590" y="362491"/>
                  </a:lnTo>
                  <a:lnTo>
                    <a:pt x="317979" y="362491"/>
                  </a:lnTo>
                  <a:lnTo>
                    <a:pt x="157628" y="624515"/>
                  </a:lnTo>
                  <a:lnTo>
                    <a:pt x="188575" y="624515"/>
                  </a:lnTo>
                  <a:lnTo>
                    <a:pt x="351947" y="355706"/>
                  </a:lnTo>
                  <a:lnTo>
                    <a:pt x="354669" y="351633"/>
                  </a:lnTo>
                  <a:lnTo>
                    <a:pt x="354669" y="346879"/>
                  </a:lnTo>
                  <a:lnTo>
                    <a:pt x="352628" y="342806"/>
                  </a:lnTo>
                  <a:lnTo>
                    <a:pt x="349916" y="338733"/>
                  </a:lnTo>
                  <a:lnTo>
                    <a:pt x="345832" y="336010"/>
                  </a:lnTo>
                  <a:lnTo>
                    <a:pt x="224893" y="336010"/>
                  </a:lnTo>
                  <a:lnTo>
                    <a:pt x="225462" y="62448"/>
                  </a:lnTo>
                  <a:close/>
                </a:path>
              </a:pathLst>
            </a:custGeom>
            <a:solidFill>
              <a:srgbClr val="6400FF"/>
            </a:solidFill>
          </p:spPr>
          <p:txBody>
            <a:bodyPr wrap="square" lIns="0" tIns="0" rIns="0" bIns="0" rtlCol="0"/>
            <a:lstStyle/>
            <a:p>
              <a:endParaRPr sz="372"/>
            </a:p>
          </p:txBody>
        </p:sp>
      </p:grpSp>
      <p:grpSp>
        <p:nvGrpSpPr>
          <p:cNvPr id="122" name="object 45">
            <a:extLst>
              <a:ext uri="{FF2B5EF4-FFF2-40B4-BE49-F238E27FC236}">
                <a16:creationId xmlns:a16="http://schemas.microsoft.com/office/drawing/2014/main" id="{8E7A082A-796B-03D5-1B96-14B0EBBDEB89}"/>
              </a:ext>
            </a:extLst>
          </p:cNvPr>
          <p:cNvGrpSpPr/>
          <p:nvPr/>
        </p:nvGrpSpPr>
        <p:grpSpPr>
          <a:xfrm>
            <a:off x="5611747" y="1228073"/>
            <a:ext cx="527635" cy="418180"/>
            <a:chOff x="12338210" y="2700244"/>
            <a:chExt cx="1160145" cy="919480"/>
          </a:xfrm>
        </p:grpSpPr>
        <p:sp>
          <p:nvSpPr>
            <p:cNvPr id="123" name="object 46">
              <a:extLst>
                <a:ext uri="{FF2B5EF4-FFF2-40B4-BE49-F238E27FC236}">
                  <a16:creationId xmlns:a16="http://schemas.microsoft.com/office/drawing/2014/main" id="{7856A626-4EA0-2B6B-D5FC-4EDC468A7E31}"/>
                </a:ext>
              </a:extLst>
            </p:cNvPr>
            <p:cNvSpPr/>
            <p:nvPr/>
          </p:nvSpPr>
          <p:spPr>
            <a:xfrm>
              <a:off x="12338210" y="2700244"/>
              <a:ext cx="1160145" cy="821690"/>
            </a:xfrm>
            <a:custGeom>
              <a:avLst/>
              <a:gdLst/>
              <a:ahLst/>
              <a:cxnLst/>
              <a:rect l="l" t="t" r="r" b="b"/>
              <a:pathLst>
                <a:path w="1160144" h="821689">
                  <a:moveTo>
                    <a:pt x="840015" y="504190"/>
                  </a:moveTo>
                  <a:lnTo>
                    <a:pt x="793546" y="504190"/>
                  </a:lnTo>
                  <a:lnTo>
                    <a:pt x="826702" y="538480"/>
                  </a:lnTo>
                  <a:lnTo>
                    <a:pt x="854465" y="579120"/>
                  </a:lnTo>
                  <a:lnTo>
                    <a:pt x="876551" y="622300"/>
                  </a:lnTo>
                  <a:lnTo>
                    <a:pt x="892678" y="669290"/>
                  </a:lnTo>
                  <a:lnTo>
                    <a:pt x="902562" y="720090"/>
                  </a:lnTo>
                  <a:lnTo>
                    <a:pt x="905920" y="772160"/>
                  </a:lnTo>
                  <a:lnTo>
                    <a:pt x="909917" y="791210"/>
                  </a:lnTo>
                  <a:lnTo>
                    <a:pt x="920814" y="807720"/>
                  </a:lnTo>
                  <a:lnTo>
                    <a:pt x="936965" y="817880"/>
                  </a:lnTo>
                  <a:lnTo>
                    <a:pt x="956724" y="821690"/>
                  </a:lnTo>
                  <a:lnTo>
                    <a:pt x="976479" y="817880"/>
                  </a:lnTo>
                  <a:lnTo>
                    <a:pt x="992630" y="807720"/>
                  </a:lnTo>
                  <a:lnTo>
                    <a:pt x="1003530" y="791210"/>
                  </a:lnTo>
                  <a:lnTo>
                    <a:pt x="1004063" y="788670"/>
                  </a:lnTo>
                  <a:lnTo>
                    <a:pt x="956724" y="788670"/>
                  </a:lnTo>
                  <a:lnTo>
                    <a:pt x="945398" y="783590"/>
                  </a:lnTo>
                  <a:lnTo>
                    <a:pt x="939929" y="772160"/>
                  </a:lnTo>
                  <a:lnTo>
                    <a:pt x="936475" y="716280"/>
                  </a:lnTo>
                  <a:lnTo>
                    <a:pt x="926301" y="664210"/>
                  </a:lnTo>
                  <a:lnTo>
                    <a:pt x="909689" y="613410"/>
                  </a:lnTo>
                  <a:lnTo>
                    <a:pt x="886920" y="566420"/>
                  </a:lnTo>
                  <a:lnTo>
                    <a:pt x="858275" y="524510"/>
                  </a:lnTo>
                  <a:lnTo>
                    <a:pt x="840015" y="504190"/>
                  </a:lnTo>
                  <a:close/>
                </a:path>
                <a:path w="1160144" h="821689">
                  <a:moveTo>
                    <a:pt x="177054" y="683260"/>
                  </a:moveTo>
                  <a:lnTo>
                    <a:pt x="155425" y="716280"/>
                  </a:lnTo>
                  <a:lnTo>
                    <a:pt x="152351" y="772160"/>
                  </a:lnTo>
                  <a:lnTo>
                    <a:pt x="163720" y="803910"/>
                  </a:lnTo>
                  <a:lnTo>
                    <a:pt x="188518" y="820420"/>
                  </a:lnTo>
                  <a:lnTo>
                    <a:pt x="217793" y="820420"/>
                  </a:lnTo>
                  <a:lnTo>
                    <a:pt x="242591" y="803910"/>
                  </a:lnTo>
                  <a:lnTo>
                    <a:pt x="248048" y="788670"/>
                  </a:lnTo>
                  <a:lnTo>
                    <a:pt x="193899" y="788670"/>
                  </a:lnTo>
                  <a:lnTo>
                    <a:pt x="186360" y="781050"/>
                  </a:lnTo>
                  <a:lnTo>
                    <a:pt x="186360" y="772160"/>
                  </a:lnTo>
                  <a:lnTo>
                    <a:pt x="186680" y="754380"/>
                  </a:lnTo>
                  <a:lnTo>
                    <a:pt x="187636" y="736600"/>
                  </a:lnTo>
                  <a:lnTo>
                    <a:pt x="189105" y="721360"/>
                  </a:lnTo>
                  <a:lnTo>
                    <a:pt x="189227" y="720090"/>
                  </a:lnTo>
                  <a:lnTo>
                    <a:pt x="191449" y="702310"/>
                  </a:lnTo>
                  <a:lnTo>
                    <a:pt x="188012" y="689610"/>
                  </a:lnTo>
                  <a:lnTo>
                    <a:pt x="177054" y="683260"/>
                  </a:lnTo>
                  <a:close/>
                </a:path>
                <a:path w="1160144" h="821689">
                  <a:moveTo>
                    <a:pt x="359112" y="458470"/>
                  </a:moveTo>
                  <a:lnTo>
                    <a:pt x="316555" y="458470"/>
                  </a:lnTo>
                  <a:lnTo>
                    <a:pt x="320468" y="466090"/>
                  </a:lnTo>
                  <a:lnTo>
                    <a:pt x="325092" y="472440"/>
                  </a:lnTo>
                  <a:lnTo>
                    <a:pt x="330379" y="478790"/>
                  </a:lnTo>
                  <a:lnTo>
                    <a:pt x="336282" y="485140"/>
                  </a:lnTo>
                  <a:lnTo>
                    <a:pt x="301953" y="523240"/>
                  </a:lnTo>
                  <a:lnTo>
                    <a:pt x="273211" y="566420"/>
                  </a:lnTo>
                  <a:lnTo>
                    <a:pt x="250348" y="613410"/>
                  </a:lnTo>
                  <a:lnTo>
                    <a:pt x="233655" y="664210"/>
                  </a:lnTo>
                  <a:lnTo>
                    <a:pt x="223426" y="716280"/>
                  </a:lnTo>
                  <a:lnTo>
                    <a:pt x="219951" y="772160"/>
                  </a:lnTo>
                  <a:lnTo>
                    <a:pt x="219951" y="781050"/>
                  </a:lnTo>
                  <a:lnTo>
                    <a:pt x="212422" y="788670"/>
                  </a:lnTo>
                  <a:lnTo>
                    <a:pt x="248048" y="788670"/>
                  </a:lnTo>
                  <a:lnTo>
                    <a:pt x="253960" y="772160"/>
                  </a:lnTo>
                  <a:lnTo>
                    <a:pt x="257204" y="721360"/>
                  </a:lnTo>
                  <a:lnTo>
                    <a:pt x="266843" y="673100"/>
                  </a:lnTo>
                  <a:lnTo>
                    <a:pt x="282738" y="626110"/>
                  </a:lnTo>
                  <a:lnTo>
                    <a:pt x="304751" y="581660"/>
                  </a:lnTo>
                  <a:lnTo>
                    <a:pt x="332743" y="541020"/>
                  </a:lnTo>
                  <a:lnTo>
                    <a:pt x="366575" y="504190"/>
                  </a:lnTo>
                  <a:lnTo>
                    <a:pt x="509729" y="504190"/>
                  </a:lnTo>
                  <a:lnTo>
                    <a:pt x="505806" y="485140"/>
                  </a:lnTo>
                  <a:lnTo>
                    <a:pt x="507928" y="474980"/>
                  </a:lnTo>
                  <a:lnTo>
                    <a:pt x="401652" y="474980"/>
                  </a:lnTo>
                  <a:lnTo>
                    <a:pt x="379943" y="471170"/>
                  </a:lnTo>
                  <a:lnTo>
                    <a:pt x="361147" y="461010"/>
                  </a:lnTo>
                  <a:lnTo>
                    <a:pt x="359112" y="458470"/>
                  </a:lnTo>
                  <a:close/>
                </a:path>
                <a:path w="1160144" h="821689">
                  <a:moveTo>
                    <a:pt x="891116" y="458470"/>
                  </a:moveTo>
                  <a:lnTo>
                    <a:pt x="843974" y="458470"/>
                  </a:lnTo>
                  <a:lnTo>
                    <a:pt x="877153" y="494030"/>
                  </a:lnTo>
                  <a:lnTo>
                    <a:pt x="905772" y="533400"/>
                  </a:lnTo>
                  <a:lnTo>
                    <a:pt x="929632" y="575310"/>
                  </a:lnTo>
                  <a:lnTo>
                    <a:pt x="948535" y="621030"/>
                  </a:lnTo>
                  <a:lnTo>
                    <a:pt x="962283" y="669290"/>
                  </a:lnTo>
                  <a:lnTo>
                    <a:pt x="970677" y="720090"/>
                  </a:lnTo>
                  <a:lnTo>
                    <a:pt x="973520" y="772160"/>
                  </a:lnTo>
                  <a:lnTo>
                    <a:pt x="968050" y="783590"/>
                  </a:lnTo>
                  <a:lnTo>
                    <a:pt x="956724" y="788670"/>
                  </a:lnTo>
                  <a:lnTo>
                    <a:pt x="1004063" y="788670"/>
                  </a:lnTo>
                  <a:lnTo>
                    <a:pt x="1007529" y="772160"/>
                  </a:lnTo>
                  <a:lnTo>
                    <a:pt x="1004964" y="721360"/>
                  </a:lnTo>
                  <a:lnTo>
                    <a:pt x="1004900" y="720090"/>
                  </a:lnTo>
                  <a:lnTo>
                    <a:pt x="997125" y="669290"/>
                  </a:lnTo>
                  <a:lnTo>
                    <a:pt x="984374" y="621030"/>
                  </a:lnTo>
                  <a:lnTo>
                    <a:pt x="966816" y="575310"/>
                  </a:lnTo>
                  <a:lnTo>
                    <a:pt x="944619" y="532130"/>
                  </a:lnTo>
                  <a:lnTo>
                    <a:pt x="917953" y="491490"/>
                  </a:lnTo>
                  <a:lnTo>
                    <a:pt x="891116" y="458470"/>
                  </a:lnTo>
                  <a:close/>
                </a:path>
                <a:path w="1160144" h="821689">
                  <a:moveTo>
                    <a:pt x="426918" y="508000"/>
                  </a:moveTo>
                  <a:lnTo>
                    <a:pt x="389956" y="508000"/>
                  </a:lnTo>
                  <a:lnTo>
                    <a:pt x="432814" y="609600"/>
                  </a:lnTo>
                  <a:lnTo>
                    <a:pt x="445157" y="629920"/>
                  </a:lnTo>
                  <a:lnTo>
                    <a:pt x="462470" y="646430"/>
                  </a:lnTo>
                  <a:lnTo>
                    <a:pt x="483517" y="655320"/>
                  </a:lnTo>
                  <a:lnTo>
                    <a:pt x="507063" y="659130"/>
                  </a:lnTo>
                  <a:lnTo>
                    <a:pt x="653718" y="659130"/>
                  </a:lnTo>
                  <a:lnTo>
                    <a:pt x="677266" y="655320"/>
                  </a:lnTo>
                  <a:lnTo>
                    <a:pt x="698316" y="646430"/>
                  </a:lnTo>
                  <a:lnTo>
                    <a:pt x="715632" y="629920"/>
                  </a:lnTo>
                  <a:lnTo>
                    <a:pt x="718718" y="624840"/>
                  </a:lnTo>
                  <a:lnTo>
                    <a:pt x="507063" y="624840"/>
                  </a:lnTo>
                  <a:lnTo>
                    <a:pt x="493457" y="623570"/>
                  </a:lnTo>
                  <a:lnTo>
                    <a:pt x="481294" y="617220"/>
                  </a:lnTo>
                  <a:lnTo>
                    <a:pt x="471290" y="608330"/>
                  </a:lnTo>
                  <a:lnTo>
                    <a:pt x="464163" y="596900"/>
                  </a:lnTo>
                  <a:lnTo>
                    <a:pt x="426918" y="508000"/>
                  </a:lnTo>
                  <a:close/>
                </a:path>
                <a:path w="1160144" h="821689">
                  <a:moveTo>
                    <a:pt x="770835" y="508000"/>
                  </a:moveTo>
                  <a:lnTo>
                    <a:pt x="733883" y="508000"/>
                  </a:lnTo>
                  <a:lnTo>
                    <a:pt x="696628" y="596900"/>
                  </a:lnTo>
                  <a:lnTo>
                    <a:pt x="689500" y="608330"/>
                  </a:lnTo>
                  <a:lnTo>
                    <a:pt x="679496" y="617220"/>
                  </a:lnTo>
                  <a:lnTo>
                    <a:pt x="667330" y="623570"/>
                  </a:lnTo>
                  <a:lnTo>
                    <a:pt x="653718" y="624840"/>
                  </a:lnTo>
                  <a:lnTo>
                    <a:pt x="718718" y="624840"/>
                  </a:lnTo>
                  <a:lnTo>
                    <a:pt x="727977" y="609600"/>
                  </a:lnTo>
                  <a:lnTo>
                    <a:pt x="770835" y="508000"/>
                  </a:lnTo>
                  <a:close/>
                </a:path>
                <a:path w="1160144" h="821689">
                  <a:moveTo>
                    <a:pt x="623132" y="176530"/>
                  </a:moveTo>
                  <a:lnTo>
                    <a:pt x="394741" y="176530"/>
                  </a:lnTo>
                  <a:lnTo>
                    <a:pt x="369302" y="180340"/>
                  </a:lnTo>
                  <a:lnTo>
                    <a:pt x="346617" y="191770"/>
                  </a:lnTo>
                  <a:lnTo>
                    <a:pt x="328095" y="208280"/>
                  </a:lnTo>
                  <a:lnTo>
                    <a:pt x="315142" y="231140"/>
                  </a:lnTo>
                  <a:lnTo>
                    <a:pt x="139922" y="231140"/>
                  </a:lnTo>
                  <a:lnTo>
                    <a:pt x="117409" y="237490"/>
                  </a:lnTo>
                  <a:lnTo>
                    <a:pt x="102041" y="252730"/>
                  </a:lnTo>
                  <a:lnTo>
                    <a:pt x="96328" y="274320"/>
                  </a:lnTo>
                  <a:lnTo>
                    <a:pt x="102782" y="297180"/>
                  </a:lnTo>
                  <a:lnTo>
                    <a:pt x="135140" y="342900"/>
                  </a:lnTo>
                  <a:lnTo>
                    <a:pt x="178150" y="367030"/>
                  </a:lnTo>
                  <a:lnTo>
                    <a:pt x="203281" y="370840"/>
                  </a:lnTo>
                  <a:lnTo>
                    <a:pt x="308901" y="370840"/>
                  </a:lnTo>
                  <a:lnTo>
                    <a:pt x="308901" y="419100"/>
                  </a:lnTo>
                  <a:lnTo>
                    <a:pt x="269720" y="457200"/>
                  </a:lnTo>
                  <a:lnTo>
                    <a:pt x="235491" y="500380"/>
                  </a:lnTo>
                  <a:lnTo>
                    <a:pt x="206628" y="547370"/>
                  </a:lnTo>
                  <a:lnTo>
                    <a:pt x="183544" y="598170"/>
                  </a:lnTo>
                  <a:lnTo>
                    <a:pt x="184106" y="608330"/>
                  </a:lnTo>
                  <a:lnTo>
                    <a:pt x="184176" y="609600"/>
                  </a:lnTo>
                  <a:lnTo>
                    <a:pt x="184247" y="610870"/>
                  </a:lnTo>
                  <a:lnTo>
                    <a:pt x="193495" y="619760"/>
                  </a:lnTo>
                  <a:lnTo>
                    <a:pt x="205718" y="621030"/>
                  </a:lnTo>
                  <a:lnTo>
                    <a:pt x="215344" y="610870"/>
                  </a:lnTo>
                  <a:lnTo>
                    <a:pt x="234372" y="567690"/>
                  </a:lnTo>
                  <a:lnTo>
                    <a:pt x="257770" y="528320"/>
                  </a:lnTo>
                  <a:lnTo>
                    <a:pt x="285258" y="491490"/>
                  </a:lnTo>
                  <a:lnTo>
                    <a:pt x="316555" y="458470"/>
                  </a:lnTo>
                  <a:lnTo>
                    <a:pt x="359112" y="458470"/>
                  </a:lnTo>
                  <a:lnTo>
                    <a:pt x="347920" y="444500"/>
                  </a:lnTo>
                  <a:lnTo>
                    <a:pt x="342921" y="422910"/>
                  </a:lnTo>
                  <a:lnTo>
                    <a:pt x="342921" y="344170"/>
                  </a:lnTo>
                  <a:lnTo>
                    <a:pt x="335309" y="336550"/>
                  </a:lnTo>
                  <a:lnTo>
                    <a:pt x="203292" y="336550"/>
                  </a:lnTo>
                  <a:lnTo>
                    <a:pt x="186779" y="334010"/>
                  </a:lnTo>
                  <a:lnTo>
                    <a:pt x="148058" y="306070"/>
                  </a:lnTo>
                  <a:lnTo>
                    <a:pt x="128634" y="271780"/>
                  </a:lnTo>
                  <a:lnTo>
                    <a:pt x="131399" y="266700"/>
                  </a:lnTo>
                  <a:lnTo>
                    <a:pt x="139932" y="264160"/>
                  </a:lnTo>
                  <a:lnTo>
                    <a:pt x="344575" y="264160"/>
                  </a:lnTo>
                  <a:lnTo>
                    <a:pt x="344575" y="250190"/>
                  </a:lnTo>
                  <a:lnTo>
                    <a:pt x="351591" y="233680"/>
                  </a:lnTo>
                  <a:lnTo>
                    <a:pt x="363058" y="222250"/>
                  </a:lnTo>
                  <a:lnTo>
                    <a:pt x="377825" y="213360"/>
                  </a:lnTo>
                  <a:lnTo>
                    <a:pt x="394741" y="210820"/>
                  </a:lnTo>
                  <a:lnTo>
                    <a:pt x="623132" y="210820"/>
                  </a:lnTo>
                  <a:lnTo>
                    <a:pt x="630745" y="203200"/>
                  </a:lnTo>
                  <a:lnTo>
                    <a:pt x="630745" y="184150"/>
                  </a:lnTo>
                  <a:lnTo>
                    <a:pt x="623132" y="176530"/>
                  </a:lnTo>
                  <a:close/>
                </a:path>
                <a:path w="1160144" h="821689">
                  <a:moveTo>
                    <a:pt x="509729" y="504190"/>
                  </a:moveTo>
                  <a:lnTo>
                    <a:pt x="366575" y="504190"/>
                  </a:lnTo>
                  <a:lnTo>
                    <a:pt x="373967" y="506730"/>
                  </a:lnTo>
                  <a:lnTo>
                    <a:pt x="381810" y="508000"/>
                  </a:lnTo>
                  <a:lnTo>
                    <a:pt x="474226" y="508000"/>
                  </a:lnTo>
                  <a:lnTo>
                    <a:pt x="489801" y="544830"/>
                  </a:lnTo>
                  <a:lnTo>
                    <a:pt x="514683" y="571500"/>
                  </a:lnTo>
                  <a:lnTo>
                    <a:pt x="545769" y="588010"/>
                  </a:lnTo>
                  <a:lnTo>
                    <a:pt x="579956" y="593090"/>
                  </a:lnTo>
                  <a:lnTo>
                    <a:pt x="614141" y="588010"/>
                  </a:lnTo>
                  <a:lnTo>
                    <a:pt x="645221" y="571500"/>
                  </a:lnTo>
                  <a:lnTo>
                    <a:pt x="655880" y="560070"/>
                  </a:lnTo>
                  <a:lnTo>
                    <a:pt x="579940" y="560070"/>
                  </a:lnTo>
                  <a:lnTo>
                    <a:pt x="551650" y="553720"/>
                  </a:lnTo>
                  <a:lnTo>
                    <a:pt x="528023" y="537210"/>
                  </a:lnTo>
                  <a:lnTo>
                    <a:pt x="511821" y="514350"/>
                  </a:lnTo>
                  <a:lnTo>
                    <a:pt x="509729" y="504190"/>
                  </a:lnTo>
                  <a:close/>
                </a:path>
                <a:path w="1160144" h="821689">
                  <a:moveTo>
                    <a:pt x="658225" y="411480"/>
                  </a:moveTo>
                  <a:lnTo>
                    <a:pt x="579940" y="411480"/>
                  </a:lnTo>
                  <a:lnTo>
                    <a:pt x="608769" y="417830"/>
                  </a:lnTo>
                  <a:lnTo>
                    <a:pt x="632336" y="433070"/>
                  </a:lnTo>
                  <a:lnTo>
                    <a:pt x="648239" y="457200"/>
                  </a:lnTo>
                  <a:lnTo>
                    <a:pt x="654074" y="485140"/>
                  </a:lnTo>
                  <a:lnTo>
                    <a:pt x="648239" y="514350"/>
                  </a:lnTo>
                  <a:lnTo>
                    <a:pt x="632336" y="537210"/>
                  </a:lnTo>
                  <a:lnTo>
                    <a:pt x="608769" y="553720"/>
                  </a:lnTo>
                  <a:lnTo>
                    <a:pt x="579940" y="560070"/>
                  </a:lnTo>
                  <a:lnTo>
                    <a:pt x="655880" y="560070"/>
                  </a:lnTo>
                  <a:lnTo>
                    <a:pt x="670093" y="544830"/>
                  </a:lnTo>
                  <a:lnTo>
                    <a:pt x="685654" y="508000"/>
                  </a:lnTo>
                  <a:lnTo>
                    <a:pt x="778730" y="508000"/>
                  </a:lnTo>
                  <a:lnTo>
                    <a:pt x="786353" y="506730"/>
                  </a:lnTo>
                  <a:lnTo>
                    <a:pt x="793546" y="504190"/>
                  </a:lnTo>
                  <a:lnTo>
                    <a:pt x="840015" y="504190"/>
                  </a:lnTo>
                  <a:lnTo>
                    <a:pt x="824037" y="486410"/>
                  </a:lnTo>
                  <a:lnTo>
                    <a:pt x="829984" y="480060"/>
                  </a:lnTo>
                  <a:lnTo>
                    <a:pt x="834254" y="474980"/>
                  </a:lnTo>
                  <a:lnTo>
                    <a:pt x="687518" y="474980"/>
                  </a:lnTo>
                  <a:lnTo>
                    <a:pt x="676265" y="436880"/>
                  </a:lnTo>
                  <a:lnTo>
                    <a:pt x="658225" y="411480"/>
                  </a:lnTo>
                  <a:close/>
                </a:path>
                <a:path w="1160144" h="821689">
                  <a:moveTo>
                    <a:pt x="596400" y="379730"/>
                  </a:moveTo>
                  <a:lnTo>
                    <a:pt x="563452" y="379730"/>
                  </a:lnTo>
                  <a:lnTo>
                    <a:pt x="531862" y="388620"/>
                  </a:lnTo>
                  <a:lnTo>
                    <a:pt x="504344" y="407670"/>
                  </a:lnTo>
                  <a:lnTo>
                    <a:pt x="483610" y="436880"/>
                  </a:lnTo>
                  <a:lnTo>
                    <a:pt x="472373" y="474980"/>
                  </a:lnTo>
                  <a:lnTo>
                    <a:pt x="507928" y="474980"/>
                  </a:lnTo>
                  <a:lnTo>
                    <a:pt x="511641" y="457200"/>
                  </a:lnTo>
                  <a:lnTo>
                    <a:pt x="527544" y="433070"/>
                  </a:lnTo>
                  <a:lnTo>
                    <a:pt x="551111" y="417830"/>
                  </a:lnTo>
                  <a:lnTo>
                    <a:pt x="579940" y="411480"/>
                  </a:lnTo>
                  <a:lnTo>
                    <a:pt x="658225" y="411480"/>
                  </a:lnTo>
                  <a:lnTo>
                    <a:pt x="655519" y="407670"/>
                  </a:lnTo>
                  <a:lnTo>
                    <a:pt x="627993" y="388620"/>
                  </a:lnTo>
                  <a:lnTo>
                    <a:pt x="596400" y="379730"/>
                  </a:lnTo>
                  <a:close/>
                </a:path>
                <a:path w="1160144" h="821689">
                  <a:moveTo>
                    <a:pt x="1061774" y="264160"/>
                  </a:moveTo>
                  <a:lnTo>
                    <a:pt x="1020869" y="264160"/>
                  </a:lnTo>
                  <a:lnTo>
                    <a:pt x="1029403" y="266700"/>
                  </a:lnTo>
                  <a:lnTo>
                    <a:pt x="1032157" y="271780"/>
                  </a:lnTo>
                  <a:lnTo>
                    <a:pt x="1012733" y="306070"/>
                  </a:lnTo>
                  <a:lnTo>
                    <a:pt x="974016" y="334010"/>
                  </a:lnTo>
                  <a:lnTo>
                    <a:pt x="957510" y="336550"/>
                  </a:lnTo>
                  <a:lnTo>
                    <a:pt x="825493" y="336550"/>
                  </a:lnTo>
                  <a:lnTo>
                    <a:pt x="817880" y="344170"/>
                  </a:lnTo>
                  <a:lnTo>
                    <a:pt x="817880" y="422910"/>
                  </a:lnTo>
                  <a:lnTo>
                    <a:pt x="812858" y="444500"/>
                  </a:lnTo>
                  <a:lnTo>
                    <a:pt x="799599" y="461010"/>
                  </a:lnTo>
                  <a:lnTo>
                    <a:pt x="780814" y="471170"/>
                  </a:lnTo>
                  <a:lnTo>
                    <a:pt x="759212" y="474980"/>
                  </a:lnTo>
                  <a:lnTo>
                    <a:pt x="834254" y="474980"/>
                  </a:lnTo>
                  <a:lnTo>
                    <a:pt x="835321" y="473710"/>
                  </a:lnTo>
                  <a:lnTo>
                    <a:pt x="840000" y="466090"/>
                  </a:lnTo>
                  <a:lnTo>
                    <a:pt x="843974" y="458470"/>
                  </a:lnTo>
                  <a:lnTo>
                    <a:pt x="891116" y="458470"/>
                  </a:lnTo>
                  <a:lnTo>
                    <a:pt x="886987" y="453390"/>
                  </a:lnTo>
                  <a:lnTo>
                    <a:pt x="851890" y="420370"/>
                  </a:lnTo>
                  <a:lnTo>
                    <a:pt x="851890" y="370840"/>
                  </a:lnTo>
                  <a:lnTo>
                    <a:pt x="957499" y="370840"/>
                  </a:lnTo>
                  <a:lnTo>
                    <a:pt x="982636" y="367030"/>
                  </a:lnTo>
                  <a:lnTo>
                    <a:pt x="1025651" y="342900"/>
                  </a:lnTo>
                  <a:lnTo>
                    <a:pt x="1058009" y="297180"/>
                  </a:lnTo>
                  <a:lnTo>
                    <a:pt x="1064463" y="274320"/>
                  </a:lnTo>
                  <a:lnTo>
                    <a:pt x="1061774" y="264160"/>
                  </a:lnTo>
                  <a:close/>
                </a:path>
                <a:path w="1160144" h="821689">
                  <a:moveTo>
                    <a:pt x="344575" y="264160"/>
                  </a:moveTo>
                  <a:lnTo>
                    <a:pt x="310566" y="264160"/>
                  </a:lnTo>
                  <a:lnTo>
                    <a:pt x="310566" y="288290"/>
                  </a:lnTo>
                  <a:lnTo>
                    <a:pt x="315880" y="300990"/>
                  </a:lnTo>
                  <a:lnTo>
                    <a:pt x="327571" y="304800"/>
                  </a:lnTo>
                  <a:lnTo>
                    <a:pt x="339261" y="300990"/>
                  </a:lnTo>
                  <a:lnTo>
                    <a:pt x="344575" y="288290"/>
                  </a:lnTo>
                  <a:lnTo>
                    <a:pt x="344575" y="264160"/>
                  </a:lnTo>
                  <a:close/>
                </a:path>
                <a:path w="1160144" h="821689">
                  <a:moveTo>
                    <a:pt x="766049" y="176530"/>
                  </a:moveTo>
                  <a:lnTo>
                    <a:pt x="715664" y="176530"/>
                  </a:lnTo>
                  <a:lnTo>
                    <a:pt x="708051" y="184150"/>
                  </a:lnTo>
                  <a:lnTo>
                    <a:pt x="708051" y="203200"/>
                  </a:lnTo>
                  <a:lnTo>
                    <a:pt x="715664" y="210820"/>
                  </a:lnTo>
                  <a:lnTo>
                    <a:pt x="766049" y="210820"/>
                  </a:lnTo>
                  <a:lnTo>
                    <a:pt x="783008" y="213360"/>
                  </a:lnTo>
                  <a:lnTo>
                    <a:pt x="797801" y="222250"/>
                  </a:lnTo>
                  <a:lnTo>
                    <a:pt x="809271" y="233680"/>
                  </a:lnTo>
                  <a:lnTo>
                    <a:pt x="816257" y="250190"/>
                  </a:lnTo>
                  <a:lnTo>
                    <a:pt x="816257" y="288290"/>
                  </a:lnTo>
                  <a:lnTo>
                    <a:pt x="821571" y="300990"/>
                  </a:lnTo>
                  <a:lnTo>
                    <a:pt x="833262" y="304800"/>
                  </a:lnTo>
                  <a:lnTo>
                    <a:pt x="844953" y="300990"/>
                  </a:lnTo>
                  <a:lnTo>
                    <a:pt x="850267" y="288290"/>
                  </a:lnTo>
                  <a:lnTo>
                    <a:pt x="850267" y="264160"/>
                  </a:lnTo>
                  <a:lnTo>
                    <a:pt x="1061774" y="264160"/>
                  </a:lnTo>
                  <a:lnTo>
                    <a:pt x="1058749" y="252730"/>
                  </a:lnTo>
                  <a:lnTo>
                    <a:pt x="1043377" y="237490"/>
                  </a:lnTo>
                  <a:lnTo>
                    <a:pt x="1020858" y="231140"/>
                  </a:lnTo>
                  <a:lnTo>
                    <a:pt x="845649" y="231140"/>
                  </a:lnTo>
                  <a:lnTo>
                    <a:pt x="832696" y="208280"/>
                  </a:lnTo>
                  <a:lnTo>
                    <a:pt x="814174" y="191770"/>
                  </a:lnTo>
                  <a:lnTo>
                    <a:pt x="791489" y="180340"/>
                  </a:lnTo>
                  <a:lnTo>
                    <a:pt x="766049" y="176530"/>
                  </a:lnTo>
                  <a:close/>
                </a:path>
                <a:path w="1160144" h="821689">
                  <a:moveTo>
                    <a:pt x="198444" y="96520"/>
                  </a:moveTo>
                  <a:lnTo>
                    <a:pt x="164434" y="96520"/>
                  </a:lnTo>
                  <a:lnTo>
                    <a:pt x="164434" y="231140"/>
                  </a:lnTo>
                  <a:lnTo>
                    <a:pt x="198444" y="231140"/>
                  </a:lnTo>
                  <a:lnTo>
                    <a:pt x="198444" y="96520"/>
                  </a:lnTo>
                  <a:close/>
                </a:path>
                <a:path w="1160144" h="821689">
                  <a:moveTo>
                    <a:pt x="267206" y="96520"/>
                  </a:moveTo>
                  <a:lnTo>
                    <a:pt x="233186" y="96520"/>
                  </a:lnTo>
                  <a:lnTo>
                    <a:pt x="233186" y="231140"/>
                  </a:lnTo>
                  <a:lnTo>
                    <a:pt x="267206" y="231140"/>
                  </a:lnTo>
                  <a:lnTo>
                    <a:pt x="267206" y="96520"/>
                  </a:lnTo>
                  <a:close/>
                </a:path>
                <a:path w="1160144" h="821689">
                  <a:moveTo>
                    <a:pt x="926683" y="96520"/>
                  </a:moveTo>
                  <a:lnTo>
                    <a:pt x="892674" y="96520"/>
                  </a:lnTo>
                  <a:lnTo>
                    <a:pt x="892674" y="231140"/>
                  </a:lnTo>
                  <a:lnTo>
                    <a:pt x="926683" y="231140"/>
                  </a:lnTo>
                  <a:lnTo>
                    <a:pt x="926683" y="96520"/>
                  </a:lnTo>
                  <a:close/>
                </a:path>
                <a:path w="1160144" h="821689">
                  <a:moveTo>
                    <a:pt x="995435" y="96520"/>
                  </a:moveTo>
                  <a:lnTo>
                    <a:pt x="961426" y="96520"/>
                  </a:lnTo>
                  <a:lnTo>
                    <a:pt x="961426" y="231140"/>
                  </a:lnTo>
                  <a:lnTo>
                    <a:pt x="995435" y="231140"/>
                  </a:lnTo>
                  <a:lnTo>
                    <a:pt x="995435" y="96520"/>
                  </a:lnTo>
                  <a:close/>
                </a:path>
                <a:path w="1160144" h="821689">
                  <a:moveTo>
                    <a:pt x="415160" y="62230"/>
                  </a:moveTo>
                  <a:lnTo>
                    <a:pt x="16491" y="62230"/>
                  </a:lnTo>
                  <a:lnTo>
                    <a:pt x="4122" y="67310"/>
                  </a:lnTo>
                  <a:lnTo>
                    <a:pt x="0" y="78740"/>
                  </a:lnTo>
                  <a:lnTo>
                    <a:pt x="4122" y="90170"/>
                  </a:lnTo>
                  <a:lnTo>
                    <a:pt x="16491" y="96520"/>
                  </a:lnTo>
                  <a:lnTo>
                    <a:pt x="415160" y="96520"/>
                  </a:lnTo>
                  <a:lnTo>
                    <a:pt x="427522" y="90170"/>
                  </a:lnTo>
                  <a:lnTo>
                    <a:pt x="431643" y="78740"/>
                  </a:lnTo>
                  <a:lnTo>
                    <a:pt x="427522" y="67310"/>
                  </a:lnTo>
                  <a:lnTo>
                    <a:pt x="415160" y="62230"/>
                  </a:lnTo>
                  <a:close/>
                </a:path>
                <a:path w="1160144" h="821689">
                  <a:moveTo>
                    <a:pt x="1143389" y="62230"/>
                  </a:moveTo>
                  <a:lnTo>
                    <a:pt x="744731" y="62230"/>
                  </a:lnTo>
                  <a:lnTo>
                    <a:pt x="732362" y="67310"/>
                  </a:lnTo>
                  <a:lnTo>
                    <a:pt x="728239" y="78740"/>
                  </a:lnTo>
                  <a:lnTo>
                    <a:pt x="732362" y="90170"/>
                  </a:lnTo>
                  <a:lnTo>
                    <a:pt x="744731" y="96520"/>
                  </a:lnTo>
                  <a:lnTo>
                    <a:pt x="1143378" y="96520"/>
                  </a:lnTo>
                  <a:lnTo>
                    <a:pt x="1155747" y="90170"/>
                  </a:lnTo>
                  <a:lnTo>
                    <a:pt x="1159871" y="78740"/>
                  </a:lnTo>
                  <a:lnTo>
                    <a:pt x="1155751" y="67310"/>
                  </a:lnTo>
                  <a:lnTo>
                    <a:pt x="1143389" y="62230"/>
                  </a:lnTo>
                  <a:close/>
                </a:path>
                <a:path w="1160144" h="821689">
                  <a:moveTo>
                    <a:pt x="215773" y="0"/>
                  </a:moveTo>
                  <a:lnTo>
                    <a:pt x="195811" y="3810"/>
                  </a:lnTo>
                  <a:lnTo>
                    <a:pt x="179490" y="15240"/>
                  </a:lnTo>
                  <a:lnTo>
                    <a:pt x="168476" y="31750"/>
                  </a:lnTo>
                  <a:lnTo>
                    <a:pt x="164434" y="50800"/>
                  </a:lnTo>
                  <a:lnTo>
                    <a:pt x="164434" y="62230"/>
                  </a:lnTo>
                  <a:lnTo>
                    <a:pt x="198444" y="62230"/>
                  </a:lnTo>
                  <a:lnTo>
                    <a:pt x="198444" y="50800"/>
                  </a:lnTo>
                  <a:lnTo>
                    <a:pt x="204096" y="38100"/>
                  </a:lnTo>
                  <a:lnTo>
                    <a:pt x="215816" y="34290"/>
                  </a:lnTo>
                  <a:lnTo>
                    <a:pt x="263703" y="34290"/>
                  </a:lnTo>
                  <a:lnTo>
                    <a:pt x="263164" y="31750"/>
                  </a:lnTo>
                  <a:lnTo>
                    <a:pt x="252142" y="15240"/>
                  </a:lnTo>
                  <a:lnTo>
                    <a:pt x="235794" y="3810"/>
                  </a:lnTo>
                  <a:lnTo>
                    <a:pt x="215773" y="0"/>
                  </a:lnTo>
                  <a:close/>
                </a:path>
                <a:path w="1160144" h="821689">
                  <a:moveTo>
                    <a:pt x="263703" y="34290"/>
                  </a:moveTo>
                  <a:lnTo>
                    <a:pt x="215816" y="34290"/>
                  </a:lnTo>
                  <a:lnTo>
                    <a:pt x="227538" y="38100"/>
                  </a:lnTo>
                  <a:lnTo>
                    <a:pt x="233197" y="50800"/>
                  </a:lnTo>
                  <a:lnTo>
                    <a:pt x="233197" y="62230"/>
                  </a:lnTo>
                  <a:lnTo>
                    <a:pt x="267206" y="62230"/>
                  </a:lnTo>
                  <a:lnTo>
                    <a:pt x="267206" y="50800"/>
                  </a:lnTo>
                  <a:lnTo>
                    <a:pt x="263703" y="34290"/>
                  </a:lnTo>
                  <a:close/>
                </a:path>
                <a:path w="1160144" h="821689">
                  <a:moveTo>
                    <a:pt x="944002" y="0"/>
                  </a:moveTo>
                  <a:lnTo>
                    <a:pt x="924042" y="3810"/>
                  </a:lnTo>
                  <a:lnTo>
                    <a:pt x="907724" y="15240"/>
                  </a:lnTo>
                  <a:lnTo>
                    <a:pt x="896714" y="31750"/>
                  </a:lnTo>
                  <a:lnTo>
                    <a:pt x="892674" y="50800"/>
                  </a:lnTo>
                  <a:lnTo>
                    <a:pt x="892674" y="62230"/>
                  </a:lnTo>
                  <a:lnTo>
                    <a:pt x="926683" y="62230"/>
                  </a:lnTo>
                  <a:lnTo>
                    <a:pt x="926683" y="50800"/>
                  </a:lnTo>
                  <a:lnTo>
                    <a:pt x="932330" y="38100"/>
                  </a:lnTo>
                  <a:lnTo>
                    <a:pt x="944047" y="34290"/>
                  </a:lnTo>
                  <a:lnTo>
                    <a:pt x="991932" y="34290"/>
                  </a:lnTo>
                  <a:lnTo>
                    <a:pt x="991394" y="31750"/>
                  </a:lnTo>
                  <a:lnTo>
                    <a:pt x="980371" y="15240"/>
                  </a:lnTo>
                  <a:lnTo>
                    <a:pt x="964023" y="3810"/>
                  </a:lnTo>
                  <a:lnTo>
                    <a:pt x="944002" y="0"/>
                  </a:lnTo>
                  <a:close/>
                </a:path>
                <a:path w="1160144" h="821689">
                  <a:moveTo>
                    <a:pt x="991932" y="34290"/>
                  </a:moveTo>
                  <a:lnTo>
                    <a:pt x="944047" y="34290"/>
                  </a:lnTo>
                  <a:lnTo>
                    <a:pt x="955768" y="38100"/>
                  </a:lnTo>
                  <a:lnTo>
                    <a:pt x="961426" y="50800"/>
                  </a:lnTo>
                  <a:lnTo>
                    <a:pt x="961426" y="62230"/>
                  </a:lnTo>
                  <a:lnTo>
                    <a:pt x="995435" y="62230"/>
                  </a:lnTo>
                  <a:lnTo>
                    <a:pt x="995435" y="50800"/>
                  </a:lnTo>
                  <a:lnTo>
                    <a:pt x="991932" y="34290"/>
                  </a:lnTo>
                  <a:close/>
                </a:path>
              </a:pathLst>
            </a:custGeom>
            <a:solidFill>
              <a:srgbClr val="6400FF"/>
            </a:solidFill>
          </p:spPr>
          <p:txBody>
            <a:bodyPr wrap="square" lIns="0" tIns="0" rIns="0" bIns="0" rtlCol="0"/>
            <a:lstStyle/>
            <a:p>
              <a:endParaRPr sz="372"/>
            </a:p>
          </p:txBody>
        </p:sp>
        <p:pic>
          <p:nvPicPr>
            <p:cNvPr id="124" name="object 47">
              <a:extLst>
                <a:ext uri="{FF2B5EF4-FFF2-40B4-BE49-F238E27FC236}">
                  <a16:creationId xmlns:a16="http://schemas.microsoft.com/office/drawing/2014/main" id="{13671BF4-0F81-5C27-AFE3-9AABFC3C22BF}"/>
                </a:ext>
              </a:extLst>
            </p:cNvPr>
            <p:cNvPicPr/>
            <p:nvPr/>
          </p:nvPicPr>
          <p:blipFill>
            <a:blip r:embed="rId9" cstate="print">
              <a:extLst>
                <a:ext uri="{28A0092B-C50C-407E-A947-70E740481C1C}">
                  <a14:useLocalDpi xmlns:a14="http://schemas.microsoft.com/office/drawing/2010/main"/>
                </a:ext>
              </a:extLst>
            </a:blip>
            <a:stretch>
              <a:fillRect/>
            </a:stretch>
          </p:blipFill>
          <p:spPr>
            <a:xfrm>
              <a:off x="12866265" y="3166561"/>
              <a:ext cx="68353" cy="68259"/>
            </a:xfrm>
            <a:prstGeom prst="rect">
              <a:avLst/>
            </a:prstGeom>
          </p:spPr>
        </p:pic>
        <p:pic>
          <p:nvPicPr>
            <p:cNvPr id="125" name="object 48">
              <a:extLst>
                <a:ext uri="{FF2B5EF4-FFF2-40B4-BE49-F238E27FC236}">
                  <a16:creationId xmlns:a16="http://schemas.microsoft.com/office/drawing/2014/main" id="{382D4F78-766C-EF96-3E49-2A96A9498B7A}"/>
                </a:ext>
              </a:extLst>
            </p:cNvPr>
            <p:cNvPicPr/>
            <p:nvPr/>
          </p:nvPicPr>
          <p:blipFill>
            <a:blip r:embed="rId10" cstate="print">
              <a:extLst>
                <a:ext uri="{28A0092B-C50C-407E-A947-70E740481C1C}">
                  <a14:useLocalDpi xmlns:a14="http://schemas.microsoft.com/office/drawing/2010/main"/>
                </a:ext>
              </a:extLst>
            </a:blip>
            <a:stretch>
              <a:fillRect/>
            </a:stretch>
          </p:blipFill>
          <p:spPr>
            <a:xfrm>
              <a:off x="12829710" y="3473809"/>
              <a:ext cx="177795" cy="63655"/>
            </a:xfrm>
            <a:prstGeom prst="rect">
              <a:avLst/>
            </a:prstGeom>
          </p:spPr>
        </p:pic>
        <p:sp>
          <p:nvSpPr>
            <p:cNvPr id="126" name="object 49">
              <a:extLst>
                <a:ext uri="{FF2B5EF4-FFF2-40B4-BE49-F238E27FC236}">
                  <a16:creationId xmlns:a16="http://schemas.microsoft.com/office/drawing/2014/main" id="{5B23AA08-1951-7C0B-4200-312C42C81516}"/>
                </a:ext>
              </a:extLst>
            </p:cNvPr>
            <p:cNvSpPr/>
            <p:nvPr/>
          </p:nvSpPr>
          <p:spPr>
            <a:xfrm>
              <a:off x="12774228" y="3533799"/>
              <a:ext cx="288925" cy="85725"/>
            </a:xfrm>
            <a:custGeom>
              <a:avLst/>
              <a:gdLst/>
              <a:ahLst/>
              <a:cxnLst/>
              <a:rect l="l" t="t" r="r" b="b"/>
              <a:pathLst>
                <a:path w="288925" h="85725">
                  <a:moveTo>
                    <a:pt x="272241" y="0"/>
                  </a:moveTo>
                  <a:lnTo>
                    <a:pt x="259730" y="4967"/>
                  </a:lnTo>
                  <a:lnTo>
                    <a:pt x="224971" y="31402"/>
                  </a:lnTo>
                  <a:lnTo>
                    <a:pt x="185782" y="47262"/>
                  </a:lnTo>
                  <a:lnTo>
                    <a:pt x="144377" y="52549"/>
                  </a:lnTo>
                  <a:lnTo>
                    <a:pt x="102973" y="47262"/>
                  </a:lnTo>
                  <a:lnTo>
                    <a:pt x="63784" y="31402"/>
                  </a:lnTo>
                  <a:lnTo>
                    <a:pt x="29025" y="4967"/>
                  </a:lnTo>
                  <a:lnTo>
                    <a:pt x="16513" y="0"/>
                  </a:lnTo>
                  <a:lnTo>
                    <a:pt x="5337" y="5365"/>
                  </a:lnTo>
                  <a:lnTo>
                    <a:pt x="0" y="16549"/>
                  </a:lnTo>
                  <a:lnTo>
                    <a:pt x="5005" y="29040"/>
                  </a:lnTo>
                  <a:lnTo>
                    <a:pt x="40608" y="57203"/>
                  </a:lnTo>
                  <a:lnTo>
                    <a:pt x="80428" y="75979"/>
                  </a:lnTo>
                  <a:lnTo>
                    <a:pt x="122777" y="85367"/>
                  </a:lnTo>
                  <a:lnTo>
                    <a:pt x="165970" y="85367"/>
                  </a:lnTo>
                  <a:lnTo>
                    <a:pt x="208320" y="75979"/>
                  </a:lnTo>
                  <a:lnTo>
                    <a:pt x="248142" y="57203"/>
                  </a:lnTo>
                  <a:lnTo>
                    <a:pt x="283750" y="29040"/>
                  </a:lnTo>
                  <a:lnTo>
                    <a:pt x="288755" y="16549"/>
                  </a:lnTo>
                  <a:lnTo>
                    <a:pt x="283418" y="5365"/>
                  </a:lnTo>
                  <a:lnTo>
                    <a:pt x="272241" y="0"/>
                  </a:lnTo>
                  <a:close/>
                </a:path>
              </a:pathLst>
            </a:custGeom>
            <a:solidFill>
              <a:srgbClr val="6400FF"/>
            </a:solidFill>
          </p:spPr>
          <p:txBody>
            <a:bodyPr wrap="square" lIns="0" tIns="0" rIns="0" bIns="0" rtlCol="0"/>
            <a:lstStyle/>
            <a:p>
              <a:endParaRPr sz="372"/>
            </a:p>
          </p:txBody>
        </p:sp>
      </p:grpSp>
      <p:sp>
        <p:nvSpPr>
          <p:cNvPr id="127" name="object 50">
            <a:extLst>
              <a:ext uri="{FF2B5EF4-FFF2-40B4-BE49-F238E27FC236}">
                <a16:creationId xmlns:a16="http://schemas.microsoft.com/office/drawing/2014/main" id="{3DF68EC9-7F6A-6892-E76D-5CD67575DA71}"/>
              </a:ext>
            </a:extLst>
          </p:cNvPr>
          <p:cNvSpPr/>
          <p:nvPr/>
        </p:nvSpPr>
        <p:spPr>
          <a:xfrm>
            <a:off x="7356573" y="1210517"/>
            <a:ext cx="444461" cy="473341"/>
          </a:xfrm>
          <a:custGeom>
            <a:avLst/>
            <a:gdLst/>
            <a:ahLst/>
            <a:cxnLst/>
            <a:rect l="l" t="t" r="r" b="b"/>
            <a:pathLst>
              <a:path w="977265" h="1040764">
                <a:moveTo>
                  <a:pt x="18910" y="382711"/>
                </a:moveTo>
                <a:lnTo>
                  <a:pt x="12099" y="383650"/>
                </a:lnTo>
                <a:lnTo>
                  <a:pt x="6139" y="387075"/>
                </a:lnTo>
                <a:lnTo>
                  <a:pt x="1803" y="392721"/>
                </a:lnTo>
                <a:lnTo>
                  <a:pt x="0" y="399498"/>
                </a:lnTo>
                <a:lnTo>
                  <a:pt x="866" y="406220"/>
                </a:lnTo>
                <a:lnTo>
                  <a:pt x="4083" y="412008"/>
                </a:lnTo>
                <a:lnTo>
                  <a:pt x="4159" y="412145"/>
                </a:lnTo>
                <a:lnTo>
                  <a:pt x="9635" y="416531"/>
                </a:lnTo>
                <a:lnTo>
                  <a:pt x="62901" y="443421"/>
                </a:lnTo>
                <a:lnTo>
                  <a:pt x="62907" y="607782"/>
                </a:lnTo>
                <a:lnTo>
                  <a:pt x="66314" y="613698"/>
                </a:lnTo>
                <a:lnTo>
                  <a:pt x="209444" y="696334"/>
                </a:lnTo>
                <a:lnTo>
                  <a:pt x="209263" y="696334"/>
                </a:lnTo>
                <a:lnTo>
                  <a:pt x="209263" y="867973"/>
                </a:lnTo>
                <a:lnTo>
                  <a:pt x="212687" y="873889"/>
                </a:lnTo>
                <a:lnTo>
                  <a:pt x="355625" y="956410"/>
                </a:lnTo>
                <a:lnTo>
                  <a:pt x="355625" y="1032177"/>
                </a:lnTo>
                <a:lnTo>
                  <a:pt x="363645" y="1040209"/>
                </a:lnTo>
                <a:lnTo>
                  <a:pt x="383467" y="1040209"/>
                </a:lnTo>
                <a:lnTo>
                  <a:pt x="391488" y="1032177"/>
                </a:lnTo>
                <a:lnTo>
                  <a:pt x="391488" y="956410"/>
                </a:lnTo>
                <a:lnTo>
                  <a:pt x="445290" y="925354"/>
                </a:lnTo>
                <a:lnTo>
                  <a:pt x="373561" y="925354"/>
                </a:lnTo>
                <a:lnTo>
                  <a:pt x="245136" y="851209"/>
                </a:lnTo>
                <a:lnTo>
                  <a:pt x="245136" y="702921"/>
                </a:lnTo>
                <a:lnTo>
                  <a:pt x="310500" y="665173"/>
                </a:lnTo>
                <a:lnTo>
                  <a:pt x="227199" y="665173"/>
                </a:lnTo>
                <a:lnTo>
                  <a:pt x="98764" y="591018"/>
                </a:lnTo>
                <a:lnTo>
                  <a:pt x="98764" y="442740"/>
                </a:lnTo>
                <a:lnTo>
                  <a:pt x="151991" y="412008"/>
                </a:lnTo>
                <a:lnTo>
                  <a:pt x="80251" y="412008"/>
                </a:lnTo>
                <a:lnTo>
                  <a:pt x="25802" y="384522"/>
                </a:lnTo>
                <a:lnTo>
                  <a:pt x="18910" y="382711"/>
                </a:lnTo>
                <a:close/>
              </a:path>
              <a:path w="977265" h="1040764">
                <a:moveTo>
                  <a:pt x="597370" y="878978"/>
                </a:moveTo>
                <a:lnTo>
                  <a:pt x="525630" y="878978"/>
                </a:lnTo>
                <a:lnTo>
                  <a:pt x="648328" y="949814"/>
                </a:lnTo>
                <a:lnTo>
                  <a:pt x="648328" y="1032177"/>
                </a:lnTo>
                <a:lnTo>
                  <a:pt x="656359" y="1040209"/>
                </a:lnTo>
                <a:lnTo>
                  <a:pt x="676170" y="1040209"/>
                </a:lnTo>
                <a:lnTo>
                  <a:pt x="684201" y="1032177"/>
                </a:lnTo>
                <a:lnTo>
                  <a:pt x="684201" y="949814"/>
                </a:lnTo>
                <a:lnTo>
                  <a:pt x="737970" y="918767"/>
                </a:lnTo>
                <a:lnTo>
                  <a:pt x="666265" y="918767"/>
                </a:lnTo>
                <a:lnTo>
                  <a:pt x="597370" y="878978"/>
                </a:lnTo>
                <a:close/>
              </a:path>
              <a:path w="977265" h="1040764">
                <a:moveTo>
                  <a:pt x="456843" y="628755"/>
                </a:moveTo>
                <a:lnTo>
                  <a:pt x="373561" y="628755"/>
                </a:lnTo>
                <a:lnTo>
                  <a:pt x="501976" y="702921"/>
                </a:lnTo>
                <a:lnTo>
                  <a:pt x="501976" y="851209"/>
                </a:lnTo>
                <a:lnTo>
                  <a:pt x="373561" y="925354"/>
                </a:lnTo>
                <a:lnTo>
                  <a:pt x="445290" y="925354"/>
                </a:lnTo>
                <a:lnTo>
                  <a:pt x="525630" y="878978"/>
                </a:lnTo>
                <a:lnTo>
                  <a:pt x="597370" y="878978"/>
                </a:lnTo>
                <a:lnTo>
                  <a:pt x="537850" y="844602"/>
                </a:lnTo>
                <a:lnTo>
                  <a:pt x="537850" y="696334"/>
                </a:lnTo>
                <a:lnTo>
                  <a:pt x="591812" y="665173"/>
                </a:lnTo>
                <a:lnTo>
                  <a:pt x="519913" y="665173"/>
                </a:lnTo>
                <a:lnTo>
                  <a:pt x="456843" y="628755"/>
                </a:lnTo>
                <a:close/>
              </a:path>
              <a:path w="977265" h="1040764">
                <a:moveTo>
                  <a:pt x="860398" y="877365"/>
                </a:moveTo>
                <a:lnTo>
                  <a:pt x="809674" y="877365"/>
                </a:lnTo>
                <a:lnTo>
                  <a:pt x="852322" y="920013"/>
                </a:lnTo>
                <a:lnTo>
                  <a:pt x="858308" y="923876"/>
                </a:lnTo>
                <a:lnTo>
                  <a:pt x="865074" y="925105"/>
                </a:lnTo>
                <a:lnTo>
                  <a:pt x="871807" y="923706"/>
                </a:lnTo>
                <a:lnTo>
                  <a:pt x="877693" y="919689"/>
                </a:lnTo>
                <a:lnTo>
                  <a:pt x="881509" y="913819"/>
                </a:lnTo>
                <a:lnTo>
                  <a:pt x="882782" y="907171"/>
                </a:lnTo>
                <a:lnTo>
                  <a:pt x="881509" y="900523"/>
                </a:lnTo>
                <a:lnTo>
                  <a:pt x="877693" y="894653"/>
                </a:lnTo>
                <a:lnTo>
                  <a:pt x="860398" y="877365"/>
                </a:lnTo>
                <a:close/>
              </a:path>
              <a:path w="977265" h="1040764">
                <a:moveTo>
                  <a:pt x="822522" y="824268"/>
                </a:moveTo>
                <a:lnTo>
                  <a:pt x="802711" y="824268"/>
                </a:lnTo>
                <a:lnTo>
                  <a:pt x="794679" y="832309"/>
                </a:lnTo>
                <a:lnTo>
                  <a:pt x="794679" y="844602"/>
                </a:lnTo>
                <a:lnTo>
                  <a:pt x="666265" y="918767"/>
                </a:lnTo>
                <a:lnTo>
                  <a:pt x="737970" y="918767"/>
                </a:lnTo>
                <a:lnTo>
                  <a:pt x="809674" y="877365"/>
                </a:lnTo>
                <a:lnTo>
                  <a:pt x="860398" y="877365"/>
                </a:lnTo>
                <a:lnTo>
                  <a:pt x="830553" y="847534"/>
                </a:lnTo>
                <a:lnTo>
                  <a:pt x="830553" y="832309"/>
                </a:lnTo>
                <a:lnTo>
                  <a:pt x="822522" y="824268"/>
                </a:lnTo>
                <a:close/>
              </a:path>
              <a:path w="977265" h="1040764">
                <a:moveTo>
                  <a:pt x="822522" y="771746"/>
                </a:moveTo>
                <a:lnTo>
                  <a:pt x="802711" y="771746"/>
                </a:lnTo>
                <a:lnTo>
                  <a:pt x="794679" y="779777"/>
                </a:lnTo>
                <a:lnTo>
                  <a:pt x="794679" y="799588"/>
                </a:lnTo>
                <a:lnTo>
                  <a:pt x="802711" y="807619"/>
                </a:lnTo>
                <a:lnTo>
                  <a:pt x="822522" y="807619"/>
                </a:lnTo>
                <a:lnTo>
                  <a:pt x="830553" y="799588"/>
                </a:lnTo>
                <a:lnTo>
                  <a:pt x="830563" y="779777"/>
                </a:lnTo>
                <a:lnTo>
                  <a:pt x="822522" y="771746"/>
                </a:lnTo>
                <a:close/>
              </a:path>
              <a:path w="977265" h="1040764">
                <a:moveTo>
                  <a:pt x="738164" y="622180"/>
                </a:moveTo>
                <a:lnTo>
                  <a:pt x="666265" y="622180"/>
                </a:lnTo>
                <a:lnTo>
                  <a:pt x="794679" y="696334"/>
                </a:lnTo>
                <a:lnTo>
                  <a:pt x="794679" y="742417"/>
                </a:lnTo>
                <a:lnTo>
                  <a:pt x="802711" y="750448"/>
                </a:lnTo>
                <a:lnTo>
                  <a:pt x="822522" y="750448"/>
                </a:lnTo>
                <a:lnTo>
                  <a:pt x="830553" y="742417"/>
                </a:lnTo>
                <a:lnTo>
                  <a:pt x="830553" y="696334"/>
                </a:lnTo>
                <a:lnTo>
                  <a:pt x="830371" y="696334"/>
                </a:lnTo>
                <a:lnTo>
                  <a:pt x="884340" y="665173"/>
                </a:lnTo>
                <a:lnTo>
                  <a:pt x="812616" y="665173"/>
                </a:lnTo>
                <a:lnTo>
                  <a:pt x="738164" y="622180"/>
                </a:lnTo>
                <a:close/>
              </a:path>
              <a:path w="977265" h="1040764">
                <a:moveTo>
                  <a:pt x="298955" y="368585"/>
                </a:moveTo>
                <a:lnTo>
                  <a:pt x="227199" y="368585"/>
                </a:lnTo>
                <a:lnTo>
                  <a:pt x="355625" y="442740"/>
                </a:lnTo>
                <a:lnTo>
                  <a:pt x="355625" y="591018"/>
                </a:lnTo>
                <a:lnTo>
                  <a:pt x="227199" y="665173"/>
                </a:lnTo>
                <a:lnTo>
                  <a:pt x="310500" y="665173"/>
                </a:lnTo>
                <a:lnTo>
                  <a:pt x="373561" y="628755"/>
                </a:lnTo>
                <a:lnTo>
                  <a:pt x="456843" y="628755"/>
                </a:lnTo>
                <a:lnTo>
                  <a:pt x="391488" y="591018"/>
                </a:lnTo>
                <a:lnTo>
                  <a:pt x="391488" y="442740"/>
                </a:lnTo>
                <a:lnTo>
                  <a:pt x="445328" y="411652"/>
                </a:lnTo>
                <a:lnTo>
                  <a:pt x="373561" y="411652"/>
                </a:lnTo>
                <a:lnTo>
                  <a:pt x="298955" y="368585"/>
                </a:lnTo>
                <a:close/>
              </a:path>
              <a:path w="977265" h="1040764">
                <a:moveTo>
                  <a:pt x="592048" y="368585"/>
                </a:moveTo>
                <a:lnTo>
                  <a:pt x="519913" y="368585"/>
                </a:lnTo>
                <a:lnTo>
                  <a:pt x="648328" y="442740"/>
                </a:lnTo>
                <a:lnTo>
                  <a:pt x="648328" y="591018"/>
                </a:lnTo>
                <a:lnTo>
                  <a:pt x="519913" y="665173"/>
                </a:lnTo>
                <a:lnTo>
                  <a:pt x="591812" y="665173"/>
                </a:lnTo>
                <a:lnTo>
                  <a:pt x="666265" y="622180"/>
                </a:lnTo>
                <a:lnTo>
                  <a:pt x="738164" y="622180"/>
                </a:lnTo>
                <a:lnTo>
                  <a:pt x="684201" y="591018"/>
                </a:lnTo>
                <a:lnTo>
                  <a:pt x="684201" y="442740"/>
                </a:lnTo>
                <a:lnTo>
                  <a:pt x="738399" y="411442"/>
                </a:lnTo>
                <a:lnTo>
                  <a:pt x="666265" y="411442"/>
                </a:lnTo>
                <a:lnTo>
                  <a:pt x="592048" y="368585"/>
                </a:lnTo>
                <a:close/>
              </a:path>
              <a:path w="977265" h="1040764">
                <a:moveTo>
                  <a:pt x="884340" y="368585"/>
                </a:moveTo>
                <a:lnTo>
                  <a:pt x="812616" y="368585"/>
                </a:lnTo>
                <a:lnTo>
                  <a:pt x="941042" y="442740"/>
                </a:lnTo>
                <a:lnTo>
                  <a:pt x="941042" y="591018"/>
                </a:lnTo>
                <a:lnTo>
                  <a:pt x="812616" y="665173"/>
                </a:lnTo>
                <a:lnTo>
                  <a:pt x="884340" y="665173"/>
                </a:lnTo>
                <a:lnTo>
                  <a:pt x="973491" y="613698"/>
                </a:lnTo>
                <a:lnTo>
                  <a:pt x="976904" y="607782"/>
                </a:lnTo>
                <a:lnTo>
                  <a:pt x="976904" y="425987"/>
                </a:lnTo>
                <a:lnTo>
                  <a:pt x="973491" y="420060"/>
                </a:lnTo>
                <a:lnTo>
                  <a:pt x="884340" y="368585"/>
                </a:lnTo>
                <a:close/>
              </a:path>
              <a:path w="977265" h="1040764">
                <a:moveTo>
                  <a:pt x="237105" y="269017"/>
                </a:moveTo>
                <a:lnTo>
                  <a:pt x="217294" y="269017"/>
                </a:lnTo>
                <a:lnTo>
                  <a:pt x="209263" y="277049"/>
                </a:lnTo>
                <a:lnTo>
                  <a:pt x="209263" y="337528"/>
                </a:lnTo>
                <a:lnTo>
                  <a:pt x="80251" y="412008"/>
                </a:lnTo>
                <a:lnTo>
                  <a:pt x="151991" y="412008"/>
                </a:lnTo>
                <a:lnTo>
                  <a:pt x="227199" y="368585"/>
                </a:lnTo>
                <a:lnTo>
                  <a:pt x="298955" y="368585"/>
                </a:lnTo>
                <a:lnTo>
                  <a:pt x="245154" y="337528"/>
                </a:lnTo>
                <a:lnTo>
                  <a:pt x="245136" y="277049"/>
                </a:lnTo>
                <a:lnTo>
                  <a:pt x="237105" y="269017"/>
                </a:lnTo>
                <a:close/>
              </a:path>
              <a:path w="977265" h="1040764">
                <a:moveTo>
                  <a:pt x="445273" y="115064"/>
                </a:moveTo>
                <a:lnTo>
                  <a:pt x="373561" y="115064"/>
                </a:lnTo>
                <a:lnTo>
                  <a:pt x="501976" y="189229"/>
                </a:lnTo>
                <a:lnTo>
                  <a:pt x="501958" y="337528"/>
                </a:lnTo>
                <a:lnTo>
                  <a:pt x="373561" y="411652"/>
                </a:lnTo>
                <a:lnTo>
                  <a:pt x="445328" y="411652"/>
                </a:lnTo>
                <a:lnTo>
                  <a:pt x="519913" y="368585"/>
                </a:lnTo>
                <a:lnTo>
                  <a:pt x="592048" y="368585"/>
                </a:lnTo>
                <a:lnTo>
                  <a:pt x="537850" y="337288"/>
                </a:lnTo>
                <a:lnTo>
                  <a:pt x="537850" y="188989"/>
                </a:lnTo>
                <a:lnTo>
                  <a:pt x="591447" y="158047"/>
                </a:lnTo>
                <a:lnTo>
                  <a:pt x="519714" y="158047"/>
                </a:lnTo>
                <a:lnTo>
                  <a:pt x="445273" y="115064"/>
                </a:lnTo>
                <a:close/>
              </a:path>
              <a:path w="977265" h="1040764">
                <a:moveTo>
                  <a:pt x="738002" y="114855"/>
                </a:moveTo>
                <a:lnTo>
                  <a:pt x="666265" y="114855"/>
                </a:lnTo>
                <a:lnTo>
                  <a:pt x="794679" y="188989"/>
                </a:lnTo>
                <a:lnTo>
                  <a:pt x="794679" y="337288"/>
                </a:lnTo>
                <a:lnTo>
                  <a:pt x="666265" y="411442"/>
                </a:lnTo>
                <a:lnTo>
                  <a:pt x="738399" y="411442"/>
                </a:lnTo>
                <a:lnTo>
                  <a:pt x="812616" y="368585"/>
                </a:lnTo>
                <a:lnTo>
                  <a:pt x="884340" y="368585"/>
                </a:lnTo>
                <a:lnTo>
                  <a:pt x="830553" y="337528"/>
                </a:lnTo>
                <a:lnTo>
                  <a:pt x="830553" y="172235"/>
                </a:lnTo>
                <a:lnTo>
                  <a:pt x="827139" y="166309"/>
                </a:lnTo>
                <a:lnTo>
                  <a:pt x="738002" y="114855"/>
                </a:lnTo>
                <a:close/>
              </a:path>
              <a:path w="977265" h="1040764">
                <a:moveTo>
                  <a:pt x="172948" y="125747"/>
                </a:moveTo>
                <a:lnTo>
                  <a:pt x="166076" y="126009"/>
                </a:lnTo>
                <a:lnTo>
                  <a:pt x="159800" y="128827"/>
                </a:lnTo>
                <a:lnTo>
                  <a:pt x="154919" y="134016"/>
                </a:lnTo>
                <a:lnTo>
                  <a:pt x="152440" y="140694"/>
                </a:lnTo>
                <a:lnTo>
                  <a:pt x="152702" y="147568"/>
                </a:lnTo>
                <a:lnTo>
                  <a:pt x="155520" y="153842"/>
                </a:lnTo>
                <a:lnTo>
                  <a:pt x="160709" y="158717"/>
                </a:lnTo>
                <a:lnTo>
                  <a:pt x="209263" y="188852"/>
                </a:lnTo>
                <a:lnTo>
                  <a:pt x="209263" y="225678"/>
                </a:lnTo>
                <a:lnTo>
                  <a:pt x="217294" y="233710"/>
                </a:lnTo>
                <a:lnTo>
                  <a:pt x="237105" y="233710"/>
                </a:lnTo>
                <a:lnTo>
                  <a:pt x="245136" y="225678"/>
                </a:lnTo>
                <a:lnTo>
                  <a:pt x="245136" y="189229"/>
                </a:lnTo>
                <a:lnTo>
                  <a:pt x="299132" y="158047"/>
                </a:lnTo>
                <a:lnTo>
                  <a:pt x="227659" y="158047"/>
                </a:lnTo>
                <a:lnTo>
                  <a:pt x="179620" y="128226"/>
                </a:lnTo>
                <a:lnTo>
                  <a:pt x="172948" y="125747"/>
                </a:lnTo>
                <a:close/>
              </a:path>
              <a:path w="977265" h="1040764">
                <a:moveTo>
                  <a:pt x="383467" y="0"/>
                </a:moveTo>
                <a:lnTo>
                  <a:pt x="363645" y="0"/>
                </a:lnTo>
                <a:lnTo>
                  <a:pt x="355625" y="8031"/>
                </a:lnTo>
                <a:lnTo>
                  <a:pt x="355625" y="84007"/>
                </a:lnTo>
                <a:lnTo>
                  <a:pt x="227379" y="158047"/>
                </a:lnTo>
                <a:lnTo>
                  <a:pt x="299132" y="158047"/>
                </a:lnTo>
                <a:lnTo>
                  <a:pt x="373561" y="115064"/>
                </a:lnTo>
                <a:lnTo>
                  <a:pt x="445273" y="115064"/>
                </a:lnTo>
                <a:lnTo>
                  <a:pt x="391488" y="84007"/>
                </a:lnTo>
                <a:lnTo>
                  <a:pt x="391488" y="8031"/>
                </a:lnTo>
                <a:lnTo>
                  <a:pt x="383467" y="0"/>
                </a:lnTo>
                <a:close/>
              </a:path>
              <a:path w="977265" h="1040764">
                <a:moveTo>
                  <a:pt x="676170" y="0"/>
                </a:moveTo>
                <a:lnTo>
                  <a:pt x="656359" y="0"/>
                </a:lnTo>
                <a:lnTo>
                  <a:pt x="648328" y="8031"/>
                </a:lnTo>
                <a:lnTo>
                  <a:pt x="648328" y="83798"/>
                </a:lnTo>
                <a:lnTo>
                  <a:pt x="519714" y="158047"/>
                </a:lnTo>
                <a:lnTo>
                  <a:pt x="591447" y="158047"/>
                </a:lnTo>
                <a:lnTo>
                  <a:pt x="666265" y="114855"/>
                </a:lnTo>
                <a:lnTo>
                  <a:pt x="738002" y="114855"/>
                </a:lnTo>
                <a:lnTo>
                  <a:pt x="684201" y="83798"/>
                </a:lnTo>
                <a:lnTo>
                  <a:pt x="684201" y="8031"/>
                </a:lnTo>
                <a:lnTo>
                  <a:pt x="676170" y="0"/>
                </a:lnTo>
                <a:close/>
              </a:path>
            </a:pathLst>
          </a:custGeom>
          <a:solidFill>
            <a:srgbClr val="6400FF"/>
          </a:solidFill>
        </p:spPr>
        <p:txBody>
          <a:bodyPr wrap="square" lIns="0" tIns="0" rIns="0" bIns="0" rtlCol="0"/>
          <a:lstStyle/>
          <a:p>
            <a:endParaRPr sz="372"/>
          </a:p>
        </p:txBody>
      </p:sp>
      <p:grpSp>
        <p:nvGrpSpPr>
          <p:cNvPr id="128" name="object 51">
            <a:extLst>
              <a:ext uri="{FF2B5EF4-FFF2-40B4-BE49-F238E27FC236}">
                <a16:creationId xmlns:a16="http://schemas.microsoft.com/office/drawing/2014/main" id="{650D9759-5A7F-94A2-DA63-8401AC0E6B9E}"/>
              </a:ext>
            </a:extLst>
          </p:cNvPr>
          <p:cNvGrpSpPr/>
          <p:nvPr/>
        </p:nvGrpSpPr>
        <p:grpSpPr>
          <a:xfrm>
            <a:off x="4722917" y="2991807"/>
            <a:ext cx="471897" cy="472763"/>
            <a:chOff x="10383881" y="6578283"/>
            <a:chExt cx="1037590" cy="1039494"/>
          </a:xfrm>
        </p:grpSpPr>
        <p:sp>
          <p:nvSpPr>
            <p:cNvPr id="129" name="object 52">
              <a:extLst>
                <a:ext uri="{FF2B5EF4-FFF2-40B4-BE49-F238E27FC236}">
                  <a16:creationId xmlns:a16="http://schemas.microsoft.com/office/drawing/2014/main" id="{6B7EE6B3-07AD-9256-A44A-27AEC80B6BFF}"/>
                </a:ext>
              </a:extLst>
            </p:cNvPr>
            <p:cNvSpPr/>
            <p:nvPr/>
          </p:nvSpPr>
          <p:spPr>
            <a:xfrm>
              <a:off x="10477078" y="6671484"/>
              <a:ext cx="851535" cy="853440"/>
            </a:xfrm>
            <a:custGeom>
              <a:avLst/>
              <a:gdLst/>
              <a:ahLst/>
              <a:cxnLst/>
              <a:rect l="l" t="t" r="r" b="b"/>
              <a:pathLst>
                <a:path w="851534" h="853440">
                  <a:moveTo>
                    <a:pt x="747348" y="852874"/>
                  </a:moveTo>
                  <a:lnTo>
                    <a:pt x="103756" y="852874"/>
                  </a:lnTo>
                  <a:lnTo>
                    <a:pt x="76166" y="825228"/>
                  </a:lnTo>
                  <a:lnTo>
                    <a:pt x="51881" y="800898"/>
                  </a:lnTo>
                  <a:lnTo>
                    <a:pt x="27595" y="776569"/>
                  </a:lnTo>
                  <a:lnTo>
                    <a:pt x="0" y="748930"/>
                  </a:lnTo>
                  <a:lnTo>
                    <a:pt x="0" y="103944"/>
                  </a:lnTo>
                  <a:lnTo>
                    <a:pt x="27595" y="76304"/>
                  </a:lnTo>
                  <a:lnTo>
                    <a:pt x="51881" y="51976"/>
                  </a:lnTo>
                  <a:lnTo>
                    <a:pt x="76166" y="27645"/>
                  </a:lnTo>
                  <a:lnTo>
                    <a:pt x="103756" y="0"/>
                  </a:lnTo>
                  <a:lnTo>
                    <a:pt x="747348" y="0"/>
                  </a:lnTo>
                  <a:lnTo>
                    <a:pt x="774938" y="27645"/>
                  </a:lnTo>
                  <a:lnTo>
                    <a:pt x="799221" y="51976"/>
                  </a:lnTo>
                  <a:lnTo>
                    <a:pt x="823505" y="76304"/>
                  </a:lnTo>
                  <a:lnTo>
                    <a:pt x="851094" y="103944"/>
                  </a:lnTo>
                  <a:lnTo>
                    <a:pt x="851094" y="748752"/>
                  </a:lnTo>
                  <a:lnTo>
                    <a:pt x="823505" y="776397"/>
                  </a:lnTo>
                  <a:lnTo>
                    <a:pt x="799221" y="800728"/>
                  </a:lnTo>
                  <a:lnTo>
                    <a:pt x="774938" y="825056"/>
                  </a:lnTo>
                  <a:lnTo>
                    <a:pt x="747348" y="852696"/>
                  </a:lnTo>
                  <a:lnTo>
                    <a:pt x="747348" y="852874"/>
                  </a:lnTo>
                  <a:close/>
                </a:path>
              </a:pathLst>
            </a:custGeom>
            <a:ln w="31412">
              <a:solidFill>
                <a:srgbClr val="6400FF"/>
              </a:solidFill>
            </a:ln>
          </p:spPr>
          <p:txBody>
            <a:bodyPr wrap="square" lIns="0" tIns="0" rIns="0" bIns="0" rtlCol="0"/>
            <a:lstStyle/>
            <a:p>
              <a:endParaRPr sz="372"/>
            </a:p>
          </p:txBody>
        </p:sp>
        <p:sp>
          <p:nvSpPr>
            <p:cNvPr id="130" name="object 53">
              <a:extLst>
                <a:ext uri="{FF2B5EF4-FFF2-40B4-BE49-F238E27FC236}">
                  <a16:creationId xmlns:a16="http://schemas.microsoft.com/office/drawing/2014/main" id="{476D6759-9571-807F-702E-FDAC3E0295C5}"/>
                </a:ext>
              </a:extLst>
            </p:cNvPr>
            <p:cNvSpPr/>
            <p:nvPr/>
          </p:nvSpPr>
          <p:spPr>
            <a:xfrm>
              <a:off x="10596744" y="6791373"/>
              <a:ext cx="612140" cy="613410"/>
            </a:xfrm>
            <a:custGeom>
              <a:avLst/>
              <a:gdLst/>
              <a:ahLst/>
              <a:cxnLst/>
              <a:rect l="l" t="t" r="r" b="b"/>
              <a:pathLst>
                <a:path w="612140" h="613409">
                  <a:moveTo>
                    <a:pt x="571657" y="613101"/>
                  </a:moveTo>
                  <a:lnTo>
                    <a:pt x="40113" y="613101"/>
                  </a:lnTo>
                  <a:lnTo>
                    <a:pt x="29418" y="602385"/>
                  </a:lnTo>
                  <a:lnTo>
                    <a:pt x="20053" y="593004"/>
                  </a:lnTo>
                  <a:lnTo>
                    <a:pt x="10689" y="583624"/>
                  </a:lnTo>
                  <a:lnTo>
                    <a:pt x="0" y="572914"/>
                  </a:lnTo>
                  <a:lnTo>
                    <a:pt x="0" y="40187"/>
                  </a:lnTo>
                  <a:lnTo>
                    <a:pt x="10689" y="29475"/>
                  </a:lnTo>
                  <a:lnTo>
                    <a:pt x="20053" y="20093"/>
                  </a:lnTo>
                  <a:lnTo>
                    <a:pt x="29418" y="10711"/>
                  </a:lnTo>
                  <a:lnTo>
                    <a:pt x="40113" y="0"/>
                  </a:lnTo>
                  <a:lnTo>
                    <a:pt x="571657" y="0"/>
                  </a:lnTo>
                  <a:lnTo>
                    <a:pt x="611771" y="40187"/>
                  </a:lnTo>
                  <a:lnTo>
                    <a:pt x="611771" y="572736"/>
                  </a:lnTo>
                  <a:lnTo>
                    <a:pt x="571657" y="612923"/>
                  </a:lnTo>
                  <a:lnTo>
                    <a:pt x="571657" y="613101"/>
                  </a:lnTo>
                  <a:close/>
                </a:path>
              </a:pathLst>
            </a:custGeom>
            <a:ln w="31412">
              <a:solidFill>
                <a:srgbClr val="6400FF"/>
              </a:solidFill>
            </a:ln>
          </p:spPr>
          <p:txBody>
            <a:bodyPr wrap="square" lIns="0" tIns="0" rIns="0" bIns="0" rtlCol="0"/>
            <a:lstStyle/>
            <a:p>
              <a:endParaRPr sz="372"/>
            </a:p>
          </p:txBody>
        </p:sp>
        <p:sp>
          <p:nvSpPr>
            <p:cNvPr id="131" name="object 54">
              <a:extLst>
                <a:ext uri="{FF2B5EF4-FFF2-40B4-BE49-F238E27FC236}">
                  <a16:creationId xmlns:a16="http://schemas.microsoft.com/office/drawing/2014/main" id="{5C503347-AAB1-35B2-9CF3-3057A117146D}"/>
                </a:ext>
              </a:extLst>
            </p:cNvPr>
            <p:cNvSpPr/>
            <p:nvPr/>
          </p:nvSpPr>
          <p:spPr>
            <a:xfrm>
              <a:off x="11158026" y="6578283"/>
              <a:ext cx="0" cy="93345"/>
            </a:xfrm>
            <a:custGeom>
              <a:avLst/>
              <a:gdLst/>
              <a:ahLst/>
              <a:cxnLst/>
              <a:rect l="l" t="t" r="r" b="b"/>
              <a:pathLst>
                <a:path h="93345">
                  <a:moveTo>
                    <a:pt x="0" y="0"/>
                  </a:moveTo>
                  <a:lnTo>
                    <a:pt x="0" y="93201"/>
                  </a:lnTo>
                </a:path>
              </a:pathLst>
            </a:custGeom>
            <a:ln w="31412">
              <a:solidFill>
                <a:srgbClr val="6400FF"/>
              </a:solidFill>
            </a:ln>
          </p:spPr>
          <p:txBody>
            <a:bodyPr wrap="square" lIns="0" tIns="0" rIns="0" bIns="0" rtlCol="0"/>
            <a:lstStyle/>
            <a:p>
              <a:endParaRPr sz="372"/>
            </a:p>
          </p:txBody>
        </p:sp>
        <p:sp>
          <p:nvSpPr>
            <p:cNvPr id="132" name="object 55">
              <a:extLst>
                <a:ext uri="{FF2B5EF4-FFF2-40B4-BE49-F238E27FC236}">
                  <a16:creationId xmlns:a16="http://schemas.microsoft.com/office/drawing/2014/main" id="{99DAE03D-4FC8-701D-C340-20F2F4063451}"/>
                </a:ext>
              </a:extLst>
            </p:cNvPr>
            <p:cNvSpPr/>
            <p:nvPr/>
          </p:nvSpPr>
          <p:spPr>
            <a:xfrm>
              <a:off x="10987705" y="6578283"/>
              <a:ext cx="0" cy="93345"/>
            </a:xfrm>
            <a:custGeom>
              <a:avLst/>
              <a:gdLst/>
              <a:ahLst/>
              <a:cxnLst/>
              <a:rect l="l" t="t" r="r" b="b"/>
              <a:pathLst>
                <a:path h="93345">
                  <a:moveTo>
                    <a:pt x="0" y="0"/>
                  </a:moveTo>
                  <a:lnTo>
                    <a:pt x="0" y="93201"/>
                  </a:lnTo>
                </a:path>
              </a:pathLst>
            </a:custGeom>
            <a:ln w="31412">
              <a:solidFill>
                <a:srgbClr val="6400FF"/>
              </a:solidFill>
            </a:ln>
          </p:spPr>
          <p:txBody>
            <a:bodyPr wrap="square" lIns="0" tIns="0" rIns="0" bIns="0" rtlCol="0"/>
            <a:lstStyle/>
            <a:p>
              <a:endParaRPr sz="372"/>
            </a:p>
          </p:txBody>
        </p:sp>
        <p:sp>
          <p:nvSpPr>
            <p:cNvPr id="133" name="object 56">
              <a:extLst>
                <a:ext uri="{FF2B5EF4-FFF2-40B4-BE49-F238E27FC236}">
                  <a16:creationId xmlns:a16="http://schemas.microsoft.com/office/drawing/2014/main" id="{1E462278-EAC3-B0A8-CA37-DE913C617DC5}"/>
                </a:ext>
              </a:extLst>
            </p:cNvPr>
            <p:cNvSpPr/>
            <p:nvPr/>
          </p:nvSpPr>
          <p:spPr>
            <a:xfrm>
              <a:off x="10817555" y="6578283"/>
              <a:ext cx="0" cy="93345"/>
            </a:xfrm>
            <a:custGeom>
              <a:avLst/>
              <a:gdLst/>
              <a:ahLst/>
              <a:cxnLst/>
              <a:rect l="l" t="t" r="r" b="b"/>
              <a:pathLst>
                <a:path h="93345">
                  <a:moveTo>
                    <a:pt x="0" y="0"/>
                  </a:moveTo>
                  <a:lnTo>
                    <a:pt x="0" y="93201"/>
                  </a:lnTo>
                </a:path>
              </a:pathLst>
            </a:custGeom>
            <a:ln w="31412">
              <a:solidFill>
                <a:srgbClr val="6400FF"/>
              </a:solidFill>
            </a:ln>
          </p:spPr>
          <p:txBody>
            <a:bodyPr wrap="square" lIns="0" tIns="0" rIns="0" bIns="0" rtlCol="0"/>
            <a:lstStyle/>
            <a:p>
              <a:endParaRPr sz="372"/>
            </a:p>
          </p:txBody>
        </p:sp>
        <p:sp>
          <p:nvSpPr>
            <p:cNvPr id="134" name="object 57">
              <a:extLst>
                <a:ext uri="{FF2B5EF4-FFF2-40B4-BE49-F238E27FC236}">
                  <a16:creationId xmlns:a16="http://schemas.microsoft.com/office/drawing/2014/main" id="{37E8F4E3-8AF2-6E8F-C6EC-132E5CCD6FF1}"/>
                </a:ext>
              </a:extLst>
            </p:cNvPr>
            <p:cNvSpPr/>
            <p:nvPr/>
          </p:nvSpPr>
          <p:spPr>
            <a:xfrm>
              <a:off x="10647232" y="6578283"/>
              <a:ext cx="0" cy="93345"/>
            </a:xfrm>
            <a:custGeom>
              <a:avLst/>
              <a:gdLst/>
              <a:ahLst/>
              <a:cxnLst/>
              <a:rect l="l" t="t" r="r" b="b"/>
              <a:pathLst>
                <a:path h="93345">
                  <a:moveTo>
                    <a:pt x="0" y="0"/>
                  </a:moveTo>
                  <a:lnTo>
                    <a:pt x="0" y="93201"/>
                  </a:lnTo>
                </a:path>
              </a:pathLst>
            </a:custGeom>
            <a:ln w="31412">
              <a:solidFill>
                <a:srgbClr val="6400FF"/>
              </a:solidFill>
            </a:ln>
          </p:spPr>
          <p:txBody>
            <a:bodyPr wrap="square" lIns="0" tIns="0" rIns="0" bIns="0" rtlCol="0"/>
            <a:lstStyle/>
            <a:p>
              <a:endParaRPr sz="372"/>
            </a:p>
          </p:txBody>
        </p:sp>
        <p:sp>
          <p:nvSpPr>
            <p:cNvPr id="135" name="object 58">
              <a:extLst>
                <a:ext uri="{FF2B5EF4-FFF2-40B4-BE49-F238E27FC236}">
                  <a16:creationId xmlns:a16="http://schemas.microsoft.com/office/drawing/2014/main" id="{EE02F763-E304-F9F0-3749-402C01FC484A}"/>
                </a:ext>
              </a:extLst>
            </p:cNvPr>
            <p:cNvSpPr/>
            <p:nvPr/>
          </p:nvSpPr>
          <p:spPr>
            <a:xfrm>
              <a:off x="10647232" y="7524353"/>
              <a:ext cx="0" cy="93980"/>
            </a:xfrm>
            <a:custGeom>
              <a:avLst/>
              <a:gdLst/>
              <a:ahLst/>
              <a:cxnLst/>
              <a:rect l="l" t="t" r="r" b="b"/>
              <a:pathLst>
                <a:path h="93979">
                  <a:moveTo>
                    <a:pt x="0" y="93379"/>
                  </a:moveTo>
                  <a:lnTo>
                    <a:pt x="0" y="0"/>
                  </a:lnTo>
                </a:path>
              </a:pathLst>
            </a:custGeom>
            <a:ln w="31412">
              <a:solidFill>
                <a:srgbClr val="6400FF"/>
              </a:solidFill>
            </a:ln>
          </p:spPr>
          <p:txBody>
            <a:bodyPr wrap="square" lIns="0" tIns="0" rIns="0" bIns="0" rtlCol="0"/>
            <a:lstStyle/>
            <a:p>
              <a:endParaRPr sz="372"/>
            </a:p>
          </p:txBody>
        </p:sp>
        <p:sp>
          <p:nvSpPr>
            <p:cNvPr id="136" name="object 59">
              <a:extLst>
                <a:ext uri="{FF2B5EF4-FFF2-40B4-BE49-F238E27FC236}">
                  <a16:creationId xmlns:a16="http://schemas.microsoft.com/office/drawing/2014/main" id="{40D9F1C0-82B4-AC7A-AFBC-850E42D20CF2}"/>
                </a:ext>
              </a:extLst>
            </p:cNvPr>
            <p:cNvSpPr/>
            <p:nvPr/>
          </p:nvSpPr>
          <p:spPr>
            <a:xfrm>
              <a:off x="10817555" y="7524353"/>
              <a:ext cx="0" cy="93980"/>
            </a:xfrm>
            <a:custGeom>
              <a:avLst/>
              <a:gdLst/>
              <a:ahLst/>
              <a:cxnLst/>
              <a:rect l="l" t="t" r="r" b="b"/>
              <a:pathLst>
                <a:path h="93979">
                  <a:moveTo>
                    <a:pt x="0" y="93379"/>
                  </a:moveTo>
                  <a:lnTo>
                    <a:pt x="0" y="0"/>
                  </a:lnTo>
                </a:path>
              </a:pathLst>
            </a:custGeom>
            <a:ln w="31412">
              <a:solidFill>
                <a:srgbClr val="6400FF"/>
              </a:solidFill>
            </a:ln>
          </p:spPr>
          <p:txBody>
            <a:bodyPr wrap="square" lIns="0" tIns="0" rIns="0" bIns="0" rtlCol="0"/>
            <a:lstStyle/>
            <a:p>
              <a:endParaRPr sz="372"/>
            </a:p>
          </p:txBody>
        </p:sp>
        <p:sp>
          <p:nvSpPr>
            <p:cNvPr id="137" name="object 60">
              <a:extLst>
                <a:ext uri="{FF2B5EF4-FFF2-40B4-BE49-F238E27FC236}">
                  <a16:creationId xmlns:a16="http://schemas.microsoft.com/office/drawing/2014/main" id="{10A3C0B6-4E79-B5BF-8E54-C490B89B4AB5}"/>
                </a:ext>
              </a:extLst>
            </p:cNvPr>
            <p:cNvSpPr/>
            <p:nvPr/>
          </p:nvSpPr>
          <p:spPr>
            <a:xfrm>
              <a:off x="10987705" y="7524353"/>
              <a:ext cx="0" cy="93980"/>
            </a:xfrm>
            <a:custGeom>
              <a:avLst/>
              <a:gdLst/>
              <a:ahLst/>
              <a:cxnLst/>
              <a:rect l="l" t="t" r="r" b="b"/>
              <a:pathLst>
                <a:path h="93979">
                  <a:moveTo>
                    <a:pt x="0" y="93379"/>
                  </a:moveTo>
                  <a:lnTo>
                    <a:pt x="0" y="0"/>
                  </a:lnTo>
                </a:path>
              </a:pathLst>
            </a:custGeom>
            <a:ln w="31412">
              <a:solidFill>
                <a:srgbClr val="6400FF"/>
              </a:solidFill>
            </a:ln>
          </p:spPr>
          <p:txBody>
            <a:bodyPr wrap="square" lIns="0" tIns="0" rIns="0" bIns="0" rtlCol="0"/>
            <a:lstStyle/>
            <a:p>
              <a:endParaRPr sz="372"/>
            </a:p>
          </p:txBody>
        </p:sp>
        <p:sp>
          <p:nvSpPr>
            <p:cNvPr id="138" name="object 61">
              <a:extLst>
                <a:ext uri="{FF2B5EF4-FFF2-40B4-BE49-F238E27FC236}">
                  <a16:creationId xmlns:a16="http://schemas.microsoft.com/office/drawing/2014/main" id="{413B94CF-D4A3-2A84-B509-1524B1D594F7}"/>
                </a:ext>
              </a:extLst>
            </p:cNvPr>
            <p:cNvSpPr/>
            <p:nvPr/>
          </p:nvSpPr>
          <p:spPr>
            <a:xfrm>
              <a:off x="11158026" y="7524353"/>
              <a:ext cx="0" cy="93980"/>
            </a:xfrm>
            <a:custGeom>
              <a:avLst/>
              <a:gdLst/>
              <a:ahLst/>
              <a:cxnLst/>
              <a:rect l="l" t="t" r="r" b="b"/>
              <a:pathLst>
                <a:path h="93979">
                  <a:moveTo>
                    <a:pt x="0" y="93379"/>
                  </a:moveTo>
                  <a:lnTo>
                    <a:pt x="0" y="0"/>
                  </a:lnTo>
                </a:path>
              </a:pathLst>
            </a:custGeom>
            <a:ln w="31412">
              <a:solidFill>
                <a:srgbClr val="6400FF"/>
              </a:solidFill>
            </a:ln>
          </p:spPr>
          <p:txBody>
            <a:bodyPr wrap="square" lIns="0" tIns="0" rIns="0" bIns="0" rtlCol="0"/>
            <a:lstStyle/>
            <a:p>
              <a:endParaRPr sz="372"/>
            </a:p>
          </p:txBody>
        </p:sp>
        <p:sp>
          <p:nvSpPr>
            <p:cNvPr id="139" name="object 62">
              <a:extLst>
                <a:ext uri="{FF2B5EF4-FFF2-40B4-BE49-F238E27FC236}">
                  <a16:creationId xmlns:a16="http://schemas.microsoft.com/office/drawing/2014/main" id="{0C052949-609C-5169-4D57-5A9B016A630A}"/>
                </a:ext>
              </a:extLst>
            </p:cNvPr>
            <p:cNvSpPr/>
            <p:nvPr/>
          </p:nvSpPr>
          <p:spPr>
            <a:xfrm>
              <a:off x="11328345" y="7353885"/>
              <a:ext cx="93345" cy="0"/>
            </a:xfrm>
            <a:custGeom>
              <a:avLst/>
              <a:gdLst/>
              <a:ahLst/>
              <a:cxnLst/>
              <a:rect l="l" t="t" r="r" b="b"/>
              <a:pathLst>
                <a:path w="93345">
                  <a:moveTo>
                    <a:pt x="93033" y="0"/>
                  </a:moveTo>
                  <a:lnTo>
                    <a:pt x="0" y="0"/>
                  </a:lnTo>
                </a:path>
              </a:pathLst>
            </a:custGeom>
            <a:ln w="31412">
              <a:solidFill>
                <a:srgbClr val="6400FF"/>
              </a:solidFill>
            </a:ln>
          </p:spPr>
          <p:txBody>
            <a:bodyPr wrap="square" lIns="0" tIns="0" rIns="0" bIns="0" rtlCol="0"/>
            <a:lstStyle/>
            <a:p>
              <a:endParaRPr sz="372"/>
            </a:p>
          </p:txBody>
        </p:sp>
        <p:sp>
          <p:nvSpPr>
            <p:cNvPr id="140" name="object 63">
              <a:extLst>
                <a:ext uri="{FF2B5EF4-FFF2-40B4-BE49-F238E27FC236}">
                  <a16:creationId xmlns:a16="http://schemas.microsoft.com/office/drawing/2014/main" id="{1F2B54AD-4F69-17C6-1875-4AB52FD6FD88}"/>
                </a:ext>
              </a:extLst>
            </p:cNvPr>
            <p:cNvSpPr/>
            <p:nvPr/>
          </p:nvSpPr>
          <p:spPr>
            <a:xfrm>
              <a:off x="11328345" y="7183242"/>
              <a:ext cx="93345" cy="0"/>
            </a:xfrm>
            <a:custGeom>
              <a:avLst/>
              <a:gdLst/>
              <a:ahLst/>
              <a:cxnLst/>
              <a:rect l="l" t="t" r="r" b="b"/>
              <a:pathLst>
                <a:path w="93345">
                  <a:moveTo>
                    <a:pt x="93033" y="0"/>
                  </a:moveTo>
                  <a:lnTo>
                    <a:pt x="0" y="0"/>
                  </a:lnTo>
                </a:path>
              </a:pathLst>
            </a:custGeom>
            <a:ln w="31412">
              <a:solidFill>
                <a:srgbClr val="6400FF"/>
              </a:solidFill>
            </a:ln>
          </p:spPr>
          <p:txBody>
            <a:bodyPr wrap="square" lIns="0" tIns="0" rIns="0" bIns="0" rtlCol="0"/>
            <a:lstStyle/>
            <a:p>
              <a:endParaRPr sz="372"/>
            </a:p>
          </p:txBody>
        </p:sp>
        <p:sp>
          <p:nvSpPr>
            <p:cNvPr id="141" name="object 64">
              <a:extLst>
                <a:ext uri="{FF2B5EF4-FFF2-40B4-BE49-F238E27FC236}">
                  <a16:creationId xmlns:a16="http://schemas.microsoft.com/office/drawing/2014/main" id="{9FE50BD7-30A1-ED69-806E-C368343B577F}"/>
                </a:ext>
              </a:extLst>
            </p:cNvPr>
            <p:cNvSpPr/>
            <p:nvPr/>
          </p:nvSpPr>
          <p:spPr>
            <a:xfrm>
              <a:off x="11328345" y="7012774"/>
              <a:ext cx="93345" cy="0"/>
            </a:xfrm>
            <a:custGeom>
              <a:avLst/>
              <a:gdLst/>
              <a:ahLst/>
              <a:cxnLst/>
              <a:rect l="l" t="t" r="r" b="b"/>
              <a:pathLst>
                <a:path w="93345">
                  <a:moveTo>
                    <a:pt x="93033" y="0"/>
                  </a:moveTo>
                  <a:lnTo>
                    <a:pt x="0" y="0"/>
                  </a:lnTo>
                </a:path>
              </a:pathLst>
            </a:custGeom>
            <a:ln w="31412">
              <a:solidFill>
                <a:srgbClr val="6400FF"/>
              </a:solidFill>
            </a:ln>
          </p:spPr>
          <p:txBody>
            <a:bodyPr wrap="square" lIns="0" tIns="0" rIns="0" bIns="0" rtlCol="0"/>
            <a:lstStyle/>
            <a:p>
              <a:endParaRPr sz="372"/>
            </a:p>
          </p:txBody>
        </p:sp>
        <p:sp>
          <p:nvSpPr>
            <p:cNvPr id="142" name="object 65">
              <a:extLst>
                <a:ext uri="{FF2B5EF4-FFF2-40B4-BE49-F238E27FC236}">
                  <a16:creationId xmlns:a16="http://schemas.microsoft.com/office/drawing/2014/main" id="{FD4DD2C7-A18C-E816-FDDF-F965A96E12AA}"/>
                </a:ext>
              </a:extLst>
            </p:cNvPr>
            <p:cNvSpPr/>
            <p:nvPr/>
          </p:nvSpPr>
          <p:spPr>
            <a:xfrm>
              <a:off x="11328345" y="6842130"/>
              <a:ext cx="93345" cy="0"/>
            </a:xfrm>
            <a:custGeom>
              <a:avLst/>
              <a:gdLst/>
              <a:ahLst/>
              <a:cxnLst/>
              <a:rect l="l" t="t" r="r" b="b"/>
              <a:pathLst>
                <a:path w="93345">
                  <a:moveTo>
                    <a:pt x="93033" y="0"/>
                  </a:moveTo>
                  <a:lnTo>
                    <a:pt x="0" y="0"/>
                  </a:lnTo>
                </a:path>
              </a:pathLst>
            </a:custGeom>
            <a:ln w="31412">
              <a:solidFill>
                <a:srgbClr val="6400FF"/>
              </a:solidFill>
            </a:ln>
          </p:spPr>
          <p:txBody>
            <a:bodyPr wrap="square" lIns="0" tIns="0" rIns="0" bIns="0" rtlCol="0"/>
            <a:lstStyle/>
            <a:p>
              <a:endParaRPr sz="372"/>
            </a:p>
          </p:txBody>
        </p:sp>
        <p:sp>
          <p:nvSpPr>
            <p:cNvPr id="143" name="object 66">
              <a:extLst>
                <a:ext uri="{FF2B5EF4-FFF2-40B4-BE49-F238E27FC236}">
                  <a16:creationId xmlns:a16="http://schemas.microsoft.com/office/drawing/2014/main" id="{E74F48EE-AF29-9F94-CF46-C773621E9573}"/>
                </a:ext>
              </a:extLst>
            </p:cNvPr>
            <p:cNvSpPr/>
            <p:nvPr/>
          </p:nvSpPr>
          <p:spPr>
            <a:xfrm>
              <a:off x="10383881" y="6842130"/>
              <a:ext cx="93345" cy="0"/>
            </a:xfrm>
            <a:custGeom>
              <a:avLst/>
              <a:gdLst/>
              <a:ahLst/>
              <a:cxnLst/>
              <a:rect l="l" t="t" r="r" b="b"/>
              <a:pathLst>
                <a:path w="93345">
                  <a:moveTo>
                    <a:pt x="0" y="0"/>
                  </a:moveTo>
                  <a:lnTo>
                    <a:pt x="93201" y="0"/>
                  </a:lnTo>
                </a:path>
              </a:pathLst>
            </a:custGeom>
            <a:ln w="31412">
              <a:solidFill>
                <a:srgbClr val="6400FF"/>
              </a:solidFill>
            </a:ln>
          </p:spPr>
          <p:txBody>
            <a:bodyPr wrap="square" lIns="0" tIns="0" rIns="0" bIns="0" rtlCol="0"/>
            <a:lstStyle/>
            <a:p>
              <a:endParaRPr sz="372"/>
            </a:p>
          </p:txBody>
        </p:sp>
        <p:sp>
          <p:nvSpPr>
            <p:cNvPr id="144" name="object 67">
              <a:extLst>
                <a:ext uri="{FF2B5EF4-FFF2-40B4-BE49-F238E27FC236}">
                  <a16:creationId xmlns:a16="http://schemas.microsoft.com/office/drawing/2014/main" id="{721D57EC-8B73-B0F9-919D-714A157B8FAA}"/>
                </a:ext>
              </a:extLst>
            </p:cNvPr>
            <p:cNvSpPr/>
            <p:nvPr/>
          </p:nvSpPr>
          <p:spPr>
            <a:xfrm>
              <a:off x="10383881" y="7012774"/>
              <a:ext cx="93345" cy="0"/>
            </a:xfrm>
            <a:custGeom>
              <a:avLst/>
              <a:gdLst/>
              <a:ahLst/>
              <a:cxnLst/>
              <a:rect l="l" t="t" r="r" b="b"/>
              <a:pathLst>
                <a:path w="93345">
                  <a:moveTo>
                    <a:pt x="0" y="0"/>
                  </a:moveTo>
                  <a:lnTo>
                    <a:pt x="93201" y="0"/>
                  </a:lnTo>
                </a:path>
              </a:pathLst>
            </a:custGeom>
            <a:ln w="31412">
              <a:solidFill>
                <a:srgbClr val="6400FF"/>
              </a:solidFill>
            </a:ln>
          </p:spPr>
          <p:txBody>
            <a:bodyPr wrap="square" lIns="0" tIns="0" rIns="0" bIns="0" rtlCol="0"/>
            <a:lstStyle/>
            <a:p>
              <a:endParaRPr sz="372"/>
            </a:p>
          </p:txBody>
        </p:sp>
        <p:sp>
          <p:nvSpPr>
            <p:cNvPr id="145" name="object 68">
              <a:extLst>
                <a:ext uri="{FF2B5EF4-FFF2-40B4-BE49-F238E27FC236}">
                  <a16:creationId xmlns:a16="http://schemas.microsoft.com/office/drawing/2014/main" id="{05F76440-2633-00B0-81DE-644453027558}"/>
                </a:ext>
              </a:extLst>
            </p:cNvPr>
            <p:cNvSpPr/>
            <p:nvPr/>
          </p:nvSpPr>
          <p:spPr>
            <a:xfrm>
              <a:off x="10383881" y="7183242"/>
              <a:ext cx="93345" cy="0"/>
            </a:xfrm>
            <a:custGeom>
              <a:avLst/>
              <a:gdLst/>
              <a:ahLst/>
              <a:cxnLst/>
              <a:rect l="l" t="t" r="r" b="b"/>
              <a:pathLst>
                <a:path w="93345">
                  <a:moveTo>
                    <a:pt x="0" y="0"/>
                  </a:moveTo>
                  <a:lnTo>
                    <a:pt x="93201" y="0"/>
                  </a:lnTo>
                </a:path>
              </a:pathLst>
            </a:custGeom>
            <a:ln w="31412">
              <a:solidFill>
                <a:srgbClr val="6400FF"/>
              </a:solidFill>
            </a:ln>
          </p:spPr>
          <p:txBody>
            <a:bodyPr wrap="square" lIns="0" tIns="0" rIns="0" bIns="0" rtlCol="0"/>
            <a:lstStyle/>
            <a:p>
              <a:endParaRPr sz="372"/>
            </a:p>
          </p:txBody>
        </p:sp>
        <p:sp>
          <p:nvSpPr>
            <p:cNvPr id="146" name="object 69">
              <a:extLst>
                <a:ext uri="{FF2B5EF4-FFF2-40B4-BE49-F238E27FC236}">
                  <a16:creationId xmlns:a16="http://schemas.microsoft.com/office/drawing/2014/main" id="{082FAEA7-A210-A9CA-5BFB-37866D0EA721}"/>
                </a:ext>
              </a:extLst>
            </p:cNvPr>
            <p:cNvSpPr/>
            <p:nvPr/>
          </p:nvSpPr>
          <p:spPr>
            <a:xfrm>
              <a:off x="10383881" y="7353885"/>
              <a:ext cx="93345" cy="0"/>
            </a:xfrm>
            <a:custGeom>
              <a:avLst/>
              <a:gdLst/>
              <a:ahLst/>
              <a:cxnLst/>
              <a:rect l="l" t="t" r="r" b="b"/>
              <a:pathLst>
                <a:path w="93345">
                  <a:moveTo>
                    <a:pt x="0" y="0"/>
                  </a:moveTo>
                  <a:lnTo>
                    <a:pt x="93201" y="0"/>
                  </a:lnTo>
                </a:path>
              </a:pathLst>
            </a:custGeom>
            <a:ln w="31412">
              <a:solidFill>
                <a:srgbClr val="6400FF"/>
              </a:solidFill>
            </a:ln>
          </p:spPr>
          <p:txBody>
            <a:bodyPr wrap="square" lIns="0" tIns="0" rIns="0" bIns="0" rtlCol="0"/>
            <a:lstStyle/>
            <a:p>
              <a:endParaRPr sz="372"/>
            </a:p>
          </p:txBody>
        </p:sp>
        <p:sp>
          <p:nvSpPr>
            <p:cNvPr id="147" name="object 70">
              <a:extLst>
                <a:ext uri="{FF2B5EF4-FFF2-40B4-BE49-F238E27FC236}">
                  <a16:creationId xmlns:a16="http://schemas.microsoft.com/office/drawing/2014/main" id="{6B2F90EB-754F-644C-EF9E-A17CB4B4CC28}"/>
                </a:ext>
              </a:extLst>
            </p:cNvPr>
            <p:cNvSpPr/>
            <p:nvPr/>
          </p:nvSpPr>
          <p:spPr>
            <a:xfrm>
              <a:off x="10762224" y="7093504"/>
              <a:ext cx="281305" cy="210185"/>
            </a:xfrm>
            <a:custGeom>
              <a:avLst/>
              <a:gdLst/>
              <a:ahLst/>
              <a:cxnLst/>
              <a:rect l="l" t="t" r="r" b="b"/>
              <a:pathLst>
                <a:path w="281304" h="210184">
                  <a:moveTo>
                    <a:pt x="243636" y="0"/>
                  </a:moveTo>
                  <a:lnTo>
                    <a:pt x="258108" y="2927"/>
                  </a:lnTo>
                  <a:lnTo>
                    <a:pt x="269927" y="10910"/>
                  </a:lnTo>
                  <a:lnTo>
                    <a:pt x="277896" y="22749"/>
                  </a:lnTo>
                  <a:lnTo>
                    <a:pt x="280818" y="37244"/>
                  </a:lnTo>
                  <a:lnTo>
                    <a:pt x="280818" y="172727"/>
                  </a:lnTo>
                  <a:lnTo>
                    <a:pt x="277896" y="187221"/>
                  </a:lnTo>
                  <a:lnTo>
                    <a:pt x="269927" y="199056"/>
                  </a:lnTo>
                  <a:lnTo>
                    <a:pt x="258108" y="207036"/>
                  </a:lnTo>
                  <a:lnTo>
                    <a:pt x="243636" y="209962"/>
                  </a:lnTo>
                  <a:lnTo>
                    <a:pt x="37171" y="209962"/>
                  </a:lnTo>
                  <a:lnTo>
                    <a:pt x="22705" y="207036"/>
                  </a:lnTo>
                  <a:lnTo>
                    <a:pt x="10889" y="199056"/>
                  </a:lnTo>
                  <a:lnTo>
                    <a:pt x="2922" y="187221"/>
                  </a:lnTo>
                  <a:lnTo>
                    <a:pt x="0" y="172727"/>
                  </a:lnTo>
                  <a:lnTo>
                    <a:pt x="0" y="37244"/>
                  </a:lnTo>
                  <a:lnTo>
                    <a:pt x="2922" y="22749"/>
                  </a:lnTo>
                  <a:lnTo>
                    <a:pt x="10889" y="10910"/>
                  </a:lnTo>
                  <a:lnTo>
                    <a:pt x="22705" y="2927"/>
                  </a:lnTo>
                  <a:lnTo>
                    <a:pt x="37171" y="0"/>
                  </a:lnTo>
                  <a:lnTo>
                    <a:pt x="243636" y="0"/>
                  </a:lnTo>
                  <a:close/>
                </a:path>
              </a:pathLst>
            </a:custGeom>
            <a:ln w="31412">
              <a:solidFill>
                <a:srgbClr val="6400FF"/>
              </a:solidFill>
            </a:ln>
          </p:spPr>
          <p:txBody>
            <a:bodyPr wrap="square" lIns="0" tIns="0" rIns="0" bIns="0" rtlCol="0"/>
            <a:lstStyle/>
            <a:p>
              <a:endParaRPr sz="372"/>
            </a:p>
          </p:txBody>
        </p:sp>
        <p:pic>
          <p:nvPicPr>
            <p:cNvPr id="148" name="object 71">
              <a:extLst>
                <a:ext uri="{FF2B5EF4-FFF2-40B4-BE49-F238E27FC236}">
                  <a16:creationId xmlns:a16="http://schemas.microsoft.com/office/drawing/2014/main" id="{71A47B7E-8EDE-1C6C-9684-9F9B50EA3312}"/>
                </a:ext>
              </a:extLst>
            </p:cNvPr>
            <p:cNvPicPr/>
            <p:nvPr/>
          </p:nvPicPr>
          <p:blipFill>
            <a:blip r:embed="rId11" cstate="print">
              <a:extLst>
                <a:ext uri="{28A0092B-C50C-407E-A947-70E740481C1C}">
                  <a14:useLocalDpi xmlns:a14="http://schemas.microsoft.com/office/drawing/2010/main"/>
                </a:ext>
              </a:extLst>
            </a:blip>
            <a:stretch>
              <a:fillRect/>
            </a:stretch>
          </p:blipFill>
          <p:spPr>
            <a:xfrm>
              <a:off x="10788878" y="6875280"/>
              <a:ext cx="227500" cy="233930"/>
            </a:xfrm>
            <a:prstGeom prst="rect">
              <a:avLst/>
            </a:prstGeom>
          </p:spPr>
        </p:pic>
        <p:sp>
          <p:nvSpPr>
            <p:cNvPr id="149" name="object 72">
              <a:extLst>
                <a:ext uri="{FF2B5EF4-FFF2-40B4-BE49-F238E27FC236}">
                  <a16:creationId xmlns:a16="http://schemas.microsoft.com/office/drawing/2014/main" id="{B2976318-306B-BF33-FCCF-5F19F2AEC97D}"/>
                </a:ext>
              </a:extLst>
            </p:cNvPr>
            <p:cNvSpPr/>
            <p:nvPr/>
          </p:nvSpPr>
          <p:spPr>
            <a:xfrm>
              <a:off x="10902630" y="7160200"/>
              <a:ext cx="0" cy="69850"/>
            </a:xfrm>
            <a:custGeom>
              <a:avLst/>
              <a:gdLst/>
              <a:ahLst/>
              <a:cxnLst/>
              <a:rect l="l" t="t" r="r" b="b"/>
              <a:pathLst>
                <a:path h="69850">
                  <a:moveTo>
                    <a:pt x="0" y="0"/>
                  </a:moveTo>
                  <a:lnTo>
                    <a:pt x="0" y="69474"/>
                  </a:lnTo>
                </a:path>
              </a:pathLst>
            </a:custGeom>
            <a:ln w="31412">
              <a:solidFill>
                <a:srgbClr val="6400FF"/>
              </a:solidFill>
            </a:ln>
          </p:spPr>
          <p:txBody>
            <a:bodyPr wrap="square" lIns="0" tIns="0" rIns="0" bIns="0" rtlCol="0"/>
            <a:lstStyle/>
            <a:p>
              <a:endParaRPr sz="372"/>
            </a:p>
          </p:txBody>
        </p:sp>
        <p:sp>
          <p:nvSpPr>
            <p:cNvPr id="150" name="object 73">
              <a:extLst>
                <a:ext uri="{FF2B5EF4-FFF2-40B4-BE49-F238E27FC236}">
                  <a16:creationId xmlns:a16="http://schemas.microsoft.com/office/drawing/2014/main" id="{FF72B721-69D4-8F57-34A6-F3775C8F56CF}"/>
                </a:ext>
              </a:extLst>
            </p:cNvPr>
            <p:cNvSpPr/>
            <p:nvPr/>
          </p:nvSpPr>
          <p:spPr>
            <a:xfrm>
              <a:off x="10878248" y="7160200"/>
              <a:ext cx="48895" cy="0"/>
            </a:xfrm>
            <a:custGeom>
              <a:avLst/>
              <a:gdLst/>
              <a:ahLst/>
              <a:cxnLst/>
              <a:rect l="l" t="t" r="r" b="b"/>
              <a:pathLst>
                <a:path w="48895">
                  <a:moveTo>
                    <a:pt x="0" y="0"/>
                  </a:moveTo>
                  <a:lnTo>
                    <a:pt x="48762" y="0"/>
                  </a:lnTo>
                </a:path>
              </a:pathLst>
            </a:custGeom>
            <a:ln w="31412">
              <a:solidFill>
                <a:srgbClr val="6400FF"/>
              </a:solidFill>
            </a:ln>
          </p:spPr>
          <p:txBody>
            <a:bodyPr wrap="square" lIns="0" tIns="0" rIns="0" bIns="0" rtlCol="0"/>
            <a:lstStyle/>
            <a:p>
              <a:endParaRPr sz="372"/>
            </a:p>
          </p:txBody>
        </p:sp>
      </p:grpSp>
      <p:sp>
        <p:nvSpPr>
          <p:cNvPr id="2" name="TextBox 1">
            <a:extLst>
              <a:ext uri="{FF2B5EF4-FFF2-40B4-BE49-F238E27FC236}">
                <a16:creationId xmlns:a16="http://schemas.microsoft.com/office/drawing/2014/main" id="{818437BD-077F-3D88-B048-100581BF18DB}"/>
              </a:ext>
            </a:extLst>
          </p:cNvPr>
          <p:cNvSpPr txBox="1"/>
          <p:nvPr/>
        </p:nvSpPr>
        <p:spPr>
          <a:xfrm>
            <a:off x="8106044" y="3653661"/>
            <a:ext cx="821059" cy="218393"/>
          </a:xfrm>
          <a:prstGeom prst="rect">
            <a:avLst/>
          </a:prstGeom>
          <a:noFill/>
        </p:spPr>
        <p:txBody>
          <a:bodyPr wrap="none" rtlCol="0">
            <a:spAutoFit/>
          </a:bodyPr>
          <a:lstStyle/>
          <a:p>
            <a:r>
              <a:rPr lang="en-US" b="1" dirty="0">
                <a:solidFill>
                  <a:schemeClr val="bg1"/>
                </a:solidFill>
              </a:rPr>
              <a:t>READ MORE</a:t>
            </a:r>
          </a:p>
        </p:txBody>
      </p:sp>
      <p:grpSp>
        <p:nvGrpSpPr>
          <p:cNvPr id="3" name="Group 2">
            <a:extLst>
              <a:ext uri="{FF2B5EF4-FFF2-40B4-BE49-F238E27FC236}">
                <a16:creationId xmlns:a16="http://schemas.microsoft.com/office/drawing/2014/main" id="{A171D962-9B75-6773-B6BD-698C1F1F1E17}"/>
              </a:ext>
            </a:extLst>
          </p:cNvPr>
          <p:cNvGrpSpPr/>
          <p:nvPr/>
        </p:nvGrpSpPr>
        <p:grpSpPr>
          <a:xfrm>
            <a:off x="8145016" y="2947970"/>
            <a:ext cx="728938" cy="687403"/>
            <a:chOff x="1954582" y="2873586"/>
            <a:chExt cx="933398" cy="880213"/>
          </a:xfrm>
        </p:grpSpPr>
        <p:sp>
          <p:nvSpPr>
            <p:cNvPr id="4" name="Flowchart: Alternate Process 3">
              <a:extLst>
                <a:ext uri="{FF2B5EF4-FFF2-40B4-BE49-F238E27FC236}">
                  <a16:creationId xmlns:a16="http://schemas.microsoft.com/office/drawing/2014/main" id="{B35E90B6-5823-E901-C748-04D4820FA8C2}"/>
                </a:ext>
              </a:extLst>
            </p:cNvPr>
            <p:cNvSpPr/>
            <p:nvPr/>
          </p:nvSpPr>
          <p:spPr>
            <a:xfrm>
              <a:off x="1954582" y="2873586"/>
              <a:ext cx="933398" cy="880213"/>
            </a:xfrm>
            <a:prstGeom prst="flowChartAlternateProcess">
              <a:avLst/>
            </a:prstGeom>
            <a:solidFill>
              <a:schemeClr val="bg2"/>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EDA2E76-7A6B-EDC2-5A86-92E3BF97FDA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117161" y="3019105"/>
              <a:ext cx="626039" cy="590393"/>
            </a:xfrm>
            <a:prstGeom prst="rect">
              <a:avLst/>
            </a:prstGeom>
          </p:spPr>
        </p:pic>
      </p:grpSp>
      <p:pic>
        <p:nvPicPr>
          <p:cNvPr id="6" name="Picture 5">
            <a:extLst>
              <a:ext uri="{FF2B5EF4-FFF2-40B4-BE49-F238E27FC236}">
                <a16:creationId xmlns:a16="http://schemas.microsoft.com/office/drawing/2014/main" id="{4284AD7F-57F8-6726-B0AC-DA46E35F9572}"/>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8271982" y="3934275"/>
            <a:ext cx="439068" cy="624240"/>
          </a:xfrm>
          <a:prstGeom prst="rect">
            <a:avLst/>
          </a:prstGeom>
          <a:ln>
            <a:solidFill>
              <a:schemeClr val="bg2"/>
            </a:solidFill>
          </a:ln>
        </p:spPr>
      </p:pic>
    </p:spTree>
    <p:extLst>
      <p:ext uri="{BB962C8B-B14F-4D97-AF65-F5344CB8AC3E}">
        <p14:creationId xmlns:p14="http://schemas.microsoft.com/office/powerpoint/2010/main" val="5191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000"/>
                                        <p:tgtEl>
                                          <p:spTgt spid="80"/>
                                        </p:tgtEl>
                                      </p:cBhvr>
                                    </p:animEffect>
                                    <p:anim calcmode="lin" valueType="num">
                                      <p:cBhvr>
                                        <p:cTn id="8" dur="1000" fill="hold"/>
                                        <p:tgtEl>
                                          <p:spTgt spid="80"/>
                                        </p:tgtEl>
                                        <p:attrNameLst>
                                          <p:attrName>ppt_x</p:attrName>
                                        </p:attrNameLst>
                                      </p:cBhvr>
                                      <p:tavLst>
                                        <p:tav tm="0">
                                          <p:val>
                                            <p:strVal val="#ppt_x"/>
                                          </p:val>
                                        </p:tav>
                                        <p:tav tm="100000">
                                          <p:val>
                                            <p:strVal val="#ppt_x"/>
                                          </p:val>
                                        </p:tav>
                                      </p:tavLst>
                                    </p:anim>
                                    <p:anim calcmode="lin" valueType="num">
                                      <p:cBhvr>
                                        <p:cTn id="9" dur="1000" fill="hold"/>
                                        <p:tgtEl>
                                          <p:spTgt spid="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fade">
                                      <p:cBhvr>
                                        <p:cTn id="12" dur="1000"/>
                                        <p:tgtEl>
                                          <p:spTgt spid="81"/>
                                        </p:tgtEl>
                                      </p:cBhvr>
                                    </p:animEffect>
                                    <p:anim calcmode="lin" valueType="num">
                                      <p:cBhvr>
                                        <p:cTn id="13" dur="1000" fill="hold"/>
                                        <p:tgtEl>
                                          <p:spTgt spid="81"/>
                                        </p:tgtEl>
                                        <p:attrNameLst>
                                          <p:attrName>ppt_x</p:attrName>
                                        </p:attrNameLst>
                                      </p:cBhvr>
                                      <p:tavLst>
                                        <p:tav tm="0">
                                          <p:val>
                                            <p:strVal val="#ppt_x"/>
                                          </p:val>
                                        </p:tav>
                                        <p:tav tm="100000">
                                          <p:val>
                                            <p:strVal val="#ppt_x"/>
                                          </p:val>
                                        </p:tav>
                                      </p:tavLst>
                                    </p:anim>
                                    <p:anim calcmode="lin" valueType="num">
                                      <p:cBhvr>
                                        <p:cTn id="14" dur="1000" fill="hold"/>
                                        <p:tgtEl>
                                          <p:spTgt spid="8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1000"/>
                                        <p:tgtEl>
                                          <p:spTgt spid="82"/>
                                        </p:tgtEl>
                                      </p:cBhvr>
                                    </p:animEffect>
                                    <p:anim calcmode="lin" valueType="num">
                                      <p:cBhvr>
                                        <p:cTn id="18" dur="1000" fill="hold"/>
                                        <p:tgtEl>
                                          <p:spTgt spid="82"/>
                                        </p:tgtEl>
                                        <p:attrNameLst>
                                          <p:attrName>ppt_x</p:attrName>
                                        </p:attrNameLst>
                                      </p:cBhvr>
                                      <p:tavLst>
                                        <p:tav tm="0">
                                          <p:val>
                                            <p:strVal val="#ppt_x"/>
                                          </p:val>
                                        </p:tav>
                                        <p:tav tm="100000">
                                          <p:val>
                                            <p:strVal val="#ppt_x"/>
                                          </p:val>
                                        </p:tav>
                                      </p:tavLst>
                                    </p:anim>
                                    <p:anim calcmode="lin" valueType="num">
                                      <p:cBhvr>
                                        <p:cTn id="19" dur="1000" fill="hold"/>
                                        <p:tgtEl>
                                          <p:spTgt spid="8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1000"/>
                                        <p:tgtEl>
                                          <p:spTgt spid="83"/>
                                        </p:tgtEl>
                                      </p:cBhvr>
                                    </p:animEffect>
                                    <p:anim calcmode="lin" valueType="num">
                                      <p:cBhvr>
                                        <p:cTn id="23" dur="1000" fill="hold"/>
                                        <p:tgtEl>
                                          <p:spTgt spid="83"/>
                                        </p:tgtEl>
                                        <p:attrNameLst>
                                          <p:attrName>ppt_x</p:attrName>
                                        </p:attrNameLst>
                                      </p:cBhvr>
                                      <p:tavLst>
                                        <p:tav tm="0">
                                          <p:val>
                                            <p:strVal val="#ppt_x"/>
                                          </p:val>
                                        </p:tav>
                                        <p:tav tm="100000">
                                          <p:val>
                                            <p:strVal val="#ppt_x"/>
                                          </p:val>
                                        </p:tav>
                                      </p:tavLst>
                                    </p:anim>
                                    <p:anim calcmode="lin" valueType="num">
                                      <p:cBhvr>
                                        <p:cTn id="24" dur="1000" fill="hold"/>
                                        <p:tgtEl>
                                          <p:spTgt spid="8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1000" fill="hold"/>
                                        <p:tgtEl>
                                          <p:spTgt spid="8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6"/>
                                        </p:tgtEl>
                                        <p:attrNameLst>
                                          <p:attrName>style.visibility</p:attrName>
                                        </p:attrNameLst>
                                      </p:cBhvr>
                                      <p:to>
                                        <p:strVal val="visible"/>
                                      </p:to>
                                    </p:set>
                                    <p:animEffect transition="in" filter="fade">
                                      <p:cBhvr>
                                        <p:cTn id="37" dur="1000"/>
                                        <p:tgtEl>
                                          <p:spTgt spid="86"/>
                                        </p:tgtEl>
                                      </p:cBhvr>
                                    </p:animEffect>
                                    <p:anim calcmode="lin" valueType="num">
                                      <p:cBhvr>
                                        <p:cTn id="38" dur="1000" fill="hold"/>
                                        <p:tgtEl>
                                          <p:spTgt spid="86"/>
                                        </p:tgtEl>
                                        <p:attrNameLst>
                                          <p:attrName>ppt_x</p:attrName>
                                        </p:attrNameLst>
                                      </p:cBhvr>
                                      <p:tavLst>
                                        <p:tav tm="0">
                                          <p:val>
                                            <p:strVal val="#ppt_x"/>
                                          </p:val>
                                        </p:tav>
                                        <p:tav tm="100000">
                                          <p:val>
                                            <p:strVal val="#ppt_x"/>
                                          </p:val>
                                        </p:tav>
                                      </p:tavLst>
                                    </p:anim>
                                    <p:anim calcmode="lin" valueType="num">
                                      <p:cBhvr>
                                        <p:cTn id="39" dur="1000" fill="hold"/>
                                        <p:tgtEl>
                                          <p:spTgt spid="8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1000"/>
                                        <p:tgtEl>
                                          <p:spTgt spid="87"/>
                                        </p:tgtEl>
                                      </p:cBhvr>
                                    </p:animEffect>
                                    <p:anim calcmode="lin" valueType="num">
                                      <p:cBhvr>
                                        <p:cTn id="43" dur="1000" fill="hold"/>
                                        <p:tgtEl>
                                          <p:spTgt spid="87"/>
                                        </p:tgtEl>
                                        <p:attrNameLst>
                                          <p:attrName>ppt_x</p:attrName>
                                        </p:attrNameLst>
                                      </p:cBhvr>
                                      <p:tavLst>
                                        <p:tav tm="0">
                                          <p:val>
                                            <p:strVal val="#ppt_x"/>
                                          </p:val>
                                        </p:tav>
                                        <p:tav tm="100000">
                                          <p:val>
                                            <p:strVal val="#ppt_x"/>
                                          </p:val>
                                        </p:tav>
                                      </p:tavLst>
                                    </p:anim>
                                    <p:anim calcmode="lin" valueType="num">
                                      <p:cBhvr>
                                        <p:cTn id="44" dur="1000" fill="hold"/>
                                        <p:tgtEl>
                                          <p:spTgt spid="8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1000"/>
                                        <p:tgtEl>
                                          <p:spTgt spid="88"/>
                                        </p:tgtEl>
                                      </p:cBhvr>
                                    </p:animEffect>
                                    <p:anim calcmode="lin" valueType="num">
                                      <p:cBhvr>
                                        <p:cTn id="48" dur="1000" fill="hold"/>
                                        <p:tgtEl>
                                          <p:spTgt spid="88"/>
                                        </p:tgtEl>
                                        <p:attrNameLst>
                                          <p:attrName>ppt_x</p:attrName>
                                        </p:attrNameLst>
                                      </p:cBhvr>
                                      <p:tavLst>
                                        <p:tav tm="0">
                                          <p:val>
                                            <p:strVal val="#ppt_x"/>
                                          </p:val>
                                        </p:tav>
                                        <p:tav tm="100000">
                                          <p:val>
                                            <p:strVal val="#ppt_x"/>
                                          </p:val>
                                        </p:tav>
                                      </p:tavLst>
                                    </p:anim>
                                    <p:anim calcmode="lin" valueType="num">
                                      <p:cBhvr>
                                        <p:cTn id="49" dur="1000" fill="hold"/>
                                        <p:tgtEl>
                                          <p:spTgt spid="8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1000"/>
                                        <p:tgtEl>
                                          <p:spTgt spid="89"/>
                                        </p:tgtEl>
                                      </p:cBhvr>
                                    </p:animEffect>
                                    <p:anim calcmode="lin" valueType="num">
                                      <p:cBhvr>
                                        <p:cTn id="53" dur="1000" fill="hold"/>
                                        <p:tgtEl>
                                          <p:spTgt spid="89"/>
                                        </p:tgtEl>
                                        <p:attrNameLst>
                                          <p:attrName>ppt_x</p:attrName>
                                        </p:attrNameLst>
                                      </p:cBhvr>
                                      <p:tavLst>
                                        <p:tav tm="0">
                                          <p:val>
                                            <p:strVal val="#ppt_x"/>
                                          </p:val>
                                        </p:tav>
                                        <p:tav tm="100000">
                                          <p:val>
                                            <p:strVal val="#ppt_x"/>
                                          </p:val>
                                        </p:tav>
                                      </p:tavLst>
                                    </p:anim>
                                    <p:anim calcmode="lin" valueType="num">
                                      <p:cBhvr>
                                        <p:cTn id="54" dur="1000" fill="hold"/>
                                        <p:tgtEl>
                                          <p:spTgt spid="8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fade">
                                      <p:cBhvr>
                                        <p:cTn id="57" dur="1000"/>
                                        <p:tgtEl>
                                          <p:spTgt spid="90"/>
                                        </p:tgtEl>
                                      </p:cBhvr>
                                    </p:animEffect>
                                    <p:anim calcmode="lin" valueType="num">
                                      <p:cBhvr>
                                        <p:cTn id="58" dur="1000" fill="hold"/>
                                        <p:tgtEl>
                                          <p:spTgt spid="90"/>
                                        </p:tgtEl>
                                        <p:attrNameLst>
                                          <p:attrName>ppt_x</p:attrName>
                                        </p:attrNameLst>
                                      </p:cBhvr>
                                      <p:tavLst>
                                        <p:tav tm="0">
                                          <p:val>
                                            <p:strVal val="#ppt_x"/>
                                          </p:val>
                                        </p:tav>
                                        <p:tav tm="100000">
                                          <p:val>
                                            <p:strVal val="#ppt_x"/>
                                          </p:val>
                                        </p:tav>
                                      </p:tavLst>
                                    </p:anim>
                                    <p:anim calcmode="lin" valueType="num">
                                      <p:cBhvr>
                                        <p:cTn id="59" dur="1000" fill="hold"/>
                                        <p:tgtEl>
                                          <p:spTgt spid="9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fade">
                                      <p:cBhvr>
                                        <p:cTn id="62" dur="1000"/>
                                        <p:tgtEl>
                                          <p:spTgt spid="91"/>
                                        </p:tgtEl>
                                      </p:cBhvr>
                                    </p:animEffect>
                                    <p:anim calcmode="lin" valueType="num">
                                      <p:cBhvr>
                                        <p:cTn id="63" dur="1000" fill="hold"/>
                                        <p:tgtEl>
                                          <p:spTgt spid="91"/>
                                        </p:tgtEl>
                                        <p:attrNameLst>
                                          <p:attrName>ppt_x</p:attrName>
                                        </p:attrNameLst>
                                      </p:cBhvr>
                                      <p:tavLst>
                                        <p:tav tm="0">
                                          <p:val>
                                            <p:strVal val="#ppt_x"/>
                                          </p:val>
                                        </p:tav>
                                        <p:tav tm="100000">
                                          <p:val>
                                            <p:strVal val="#ppt_x"/>
                                          </p:val>
                                        </p:tav>
                                      </p:tavLst>
                                    </p:anim>
                                    <p:anim calcmode="lin" valueType="num">
                                      <p:cBhvr>
                                        <p:cTn id="64" dur="1000" fill="hold"/>
                                        <p:tgtEl>
                                          <p:spTgt spid="9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fade">
                                      <p:cBhvr>
                                        <p:cTn id="67" dur="1000"/>
                                        <p:tgtEl>
                                          <p:spTgt spid="92"/>
                                        </p:tgtEl>
                                      </p:cBhvr>
                                    </p:animEffect>
                                    <p:anim calcmode="lin" valueType="num">
                                      <p:cBhvr>
                                        <p:cTn id="68" dur="1000" fill="hold"/>
                                        <p:tgtEl>
                                          <p:spTgt spid="92"/>
                                        </p:tgtEl>
                                        <p:attrNameLst>
                                          <p:attrName>ppt_x</p:attrName>
                                        </p:attrNameLst>
                                      </p:cBhvr>
                                      <p:tavLst>
                                        <p:tav tm="0">
                                          <p:val>
                                            <p:strVal val="#ppt_x"/>
                                          </p:val>
                                        </p:tav>
                                        <p:tav tm="100000">
                                          <p:val>
                                            <p:strVal val="#ppt_x"/>
                                          </p:val>
                                        </p:tav>
                                      </p:tavLst>
                                    </p:anim>
                                    <p:anim calcmode="lin" valueType="num">
                                      <p:cBhvr>
                                        <p:cTn id="69" dur="1000" fill="hold"/>
                                        <p:tgtEl>
                                          <p:spTgt spid="9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Effect transition="in" filter="fade">
                                      <p:cBhvr>
                                        <p:cTn id="72" dur="1000"/>
                                        <p:tgtEl>
                                          <p:spTgt spid="93"/>
                                        </p:tgtEl>
                                      </p:cBhvr>
                                    </p:animEffect>
                                    <p:anim calcmode="lin" valueType="num">
                                      <p:cBhvr>
                                        <p:cTn id="73" dur="1000" fill="hold"/>
                                        <p:tgtEl>
                                          <p:spTgt spid="93"/>
                                        </p:tgtEl>
                                        <p:attrNameLst>
                                          <p:attrName>ppt_x</p:attrName>
                                        </p:attrNameLst>
                                      </p:cBhvr>
                                      <p:tavLst>
                                        <p:tav tm="0">
                                          <p:val>
                                            <p:strVal val="#ppt_x"/>
                                          </p:val>
                                        </p:tav>
                                        <p:tav tm="100000">
                                          <p:val>
                                            <p:strVal val="#ppt_x"/>
                                          </p:val>
                                        </p:tav>
                                      </p:tavLst>
                                    </p:anim>
                                    <p:anim calcmode="lin" valueType="num">
                                      <p:cBhvr>
                                        <p:cTn id="74" dur="1000" fill="hold"/>
                                        <p:tgtEl>
                                          <p:spTgt spid="9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fade">
                                      <p:cBhvr>
                                        <p:cTn id="77" dur="1000"/>
                                        <p:tgtEl>
                                          <p:spTgt spid="94"/>
                                        </p:tgtEl>
                                      </p:cBhvr>
                                    </p:animEffect>
                                    <p:anim calcmode="lin" valueType="num">
                                      <p:cBhvr>
                                        <p:cTn id="78" dur="1000" fill="hold"/>
                                        <p:tgtEl>
                                          <p:spTgt spid="94"/>
                                        </p:tgtEl>
                                        <p:attrNameLst>
                                          <p:attrName>ppt_x</p:attrName>
                                        </p:attrNameLst>
                                      </p:cBhvr>
                                      <p:tavLst>
                                        <p:tav tm="0">
                                          <p:val>
                                            <p:strVal val="#ppt_x"/>
                                          </p:val>
                                        </p:tav>
                                        <p:tav tm="100000">
                                          <p:val>
                                            <p:strVal val="#ppt_x"/>
                                          </p:val>
                                        </p:tav>
                                      </p:tavLst>
                                    </p:anim>
                                    <p:anim calcmode="lin" valueType="num">
                                      <p:cBhvr>
                                        <p:cTn id="79" dur="1000" fill="hold"/>
                                        <p:tgtEl>
                                          <p:spTgt spid="9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95"/>
                                        </p:tgtEl>
                                        <p:attrNameLst>
                                          <p:attrName>style.visibility</p:attrName>
                                        </p:attrNameLst>
                                      </p:cBhvr>
                                      <p:to>
                                        <p:strVal val="visible"/>
                                      </p:to>
                                    </p:set>
                                    <p:animEffect transition="in" filter="fade">
                                      <p:cBhvr>
                                        <p:cTn id="82" dur="1000"/>
                                        <p:tgtEl>
                                          <p:spTgt spid="95"/>
                                        </p:tgtEl>
                                      </p:cBhvr>
                                    </p:animEffect>
                                    <p:anim calcmode="lin" valueType="num">
                                      <p:cBhvr>
                                        <p:cTn id="83" dur="1000" fill="hold"/>
                                        <p:tgtEl>
                                          <p:spTgt spid="95"/>
                                        </p:tgtEl>
                                        <p:attrNameLst>
                                          <p:attrName>ppt_x</p:attrName>
                                        </p:attrNameLst>
                                      </p:cBhvr>
                                      <p:tavLst>
                                        <p:tav tm="0">
                                          <p:val>
                                            <p:strVal val="#ppt_x"/>
                                          </p:val>
                                        </p:tav>
                                        <p:tav tm="100000">
                                          <p:val>
                                            <p:strVal val="#ppt_x"/>
                                          </p:val>
                                        </p:tav>
                                      </p:tavLst>
                                    </p:anim>
                                    <p:anim calcmode="lin" valueType="num">
                                      <p:cBhvr>
                                        <p:cTn id="84" dur="1000" fill="hold"/>
                                        <p:tgtEl>
                                          <p:spTgt spid="9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96"/>
                                        </p:tgtEl>
                                        <p:attrNameLst>
                                          <p:attrName>style.visibility</p:attrName>
                                        </p:attrNameLst>
                                      </p:cBhvr>
                                      <p:to>
                                        <p:strVal val="visible"/>
                                      </p:to>
                                    </p:set>
                                    <p:animEffect transition="in" filter="fade">
                                      <p:cBhvr>
                                        <p:cTn id="87" dur="1000"/>
                                        <p:tgtEl>
                                          <p:spTgt spid="96"/>
                                        </p:tgtEl>
                                      </p:cBhvr>
                                    </p:animEffect>
                                    <p:anim calcmode="lin" valueType="num">
                                      <p:cBhvr>
                                        <p:cTn id="88" dur="1000" fill="hold"/>
                                        <p:tgtEl>
                                          <p:spTgt spid="96"/>
                                        </p:tgtEl>
                                        <p:attrNameLst>
                                          <p:attrName>ppt_x</p:attrName>
                                        </p:attrNameLst>
                                      </p:cBhvr>
                                      <p:tavLst>
                                        <p:tav tm="0">
                                          <p:val>
                                            <p:strVal val="#ppt_x"/>
                                          </p:val>
                                        </p:tav>
                                        <p:tav tm="100000">
                                          <p:val>
                                            <p:strVal val="#ppt_x"/>
                                          </p:val>
                                        </p:tav>
                                      </p:tavLst>
                                    </p:anim>
                                    <p:anim calcmode="lin" valueType="num">
                                      <p:cBhvr>
                                        <p:cTn id="89" dur="1000" fill="hold"/>
                                        <p:tgtEl>
                                          <p:spTgt spid="9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97"/>
                                        </p:tgtEl>
                                        <p:attrNameLst>
                                          <p:attrName>style.visibility</p:attrName>
                                        </p:attrNameLst>
                                      </p:cBhvr>
                                      <p:to>
                                        <p:strVal val="visible"/>
                                      </p:to>
                                    </p:set>
                                    <p:animEffect transition="in" filter="fade">
                                      <p:cBhvr>
                                        <p:cTn id="92" dur="1000"/>
                                        <p:tgtEl>
                                          <p:spTgt spid="97"/>
                                        </p:tgtEl>
                                      </p:cBhvr>
                                    </p:animEffect>
                                    <p:anim calcmode="lin" valueType="num">
                                      <p:cBhvr>
                                        <p:cTn id="93" dur="1000" fill="hold"/>
                                        <p:tgtEl>
                                          <p:spTgt spid="97"/>
                                        </p:tgtEl>
                                        <p:attrNameLst>
                                          <p:attrName>ppt_x</p:attrName>
                                        </p:attrNameLst>
                                      </p:cBhvr>
                                      <p:tavLst>
                                        <p:tav tm="0">
                                          <p:val>
                                            <p:strVal val="#ppt_x"/>
                                          </p:val>
                                        </p:tav>
                                        <p:tav tm="100000">
                                          <p:val>
                                            <p:strVal val="#ppt_x"/>
                                          </p:val>
                                        </p:tav>
                                      </p:tavLst>
                                    </p:anim>
                                    <p:anim calcmode="lin" valueType="num">
                                      <p:cBhvr>
                                        <p:cTn id="94" dur="1000" fill="hold"/>
                                        <p:tgtEl>
                                          <p:spTgt spid="97"/>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1000"/>
                                        <p:tgtEl>
                                          <p:spTgt spid="98"/>
                                        </p:tgtEl>
                                      </p:cBhvr>
                                    </p:animEffect>
                                    <p:anim calcmode="lin" valueType="num">
                                      <p:cBhvr>
                                        <p:cTn id="98" dur="1000" fill="hold"/>
                                        <p:tgtEl>
                                          <p:spTgt spid="98"/>
                                        </p:tgtEl>
                                        <p:attrNameLst>
                                          <p:attrName>ppt_x</p:attrName>
                                        </p:attrNameLst>
                                      </p:cBhvr>
                                      <p:tavLst>
                                        <p:tav tm="0">
                                          <p:val>
                                            <p:strVal val="#ppt_x"/>
                                          </p:val>
                                        </p:tav>
                                        <p:tav tm="100000">
                                          <p:val>
                                            <p:strVal val="#ppt_x"/>
                                          </p:val>
                                        </p:tav>
                                      </p:tavLst>
                                    </p:anim>
                                    <p:anim calcmode="lin" valueType="num">
                                      <p:cBhvr>
                                        <p:cTn id="99" dur="1000" fill="hold"/>
                                        <p:tgtEl>
                                          <p:spTgt spid="98"/>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Effect transition="in" filter="fade">
                                      <p:cBhvr>
                                        <p:cTn id="102" dur="1000"/>
                                        <p:tgtEl>
                                          <p:spTgt spid="99"/>
                                        </p:tgtEl>
                                      </p:cBhvr>
                                    </p:animEffect>
                                    <p:anim calcmode="lin" valueType="num">
                                      <p:cBhvr>
                                        <p:cTn id="103" dur="1000" fill="hold"/>
                                        <p:tgtEl>
                                          <p:spTgt spid="99"/>
                                        </p:tgtEl>
                                        <p:attrNameLst>
                                          <p:attrName>ppt_x</p:attrName>
                                        </p:attrNameLst>
                                      </p:cBhvr>
                                      <p:tavLst>
                                        <p:tav tm="0">
                                          <p:val>
                                            <p:strVal val="#ppt_x"/>
                                          </p:val>
                                        </p:tav>
                                        <p:tav tm="100000">
                                          <p:val>
                                            <p:strVal val="#ppt_x"/>
                                          </p:val>
                                        </p:tav>
                                      </p:tavLst>
                                    </p:anim>
                                    <p:anim calcmode="lin" valueType="num">
                                      <p:cBhvr>
                                        <p:cTn id="104" dur="1000" fill="hold"/>
                                        <p:tgtEl>
                                          <p:spTgt spid="9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0"/>
                                        </p:tgtEl>
                                        <p:attrNameLst>
                                          <p:attrName>style.visibility</p:attrName>
                                        </p:attrNameLst>
                                      </p:cBhvr>
                                      <p:to>
                                        <p:strVal val="visible"/>
                                      </p:to>
                                    </p:set>
                                    <p:animEffect transition="in" filter="fade">
                                      <p:cBhvr>
                                        <p:cTn id="107" dur="1000"/>
                                        <p:tgtEl>
                                          <p:spTgt spid="100"/>
                                        </p:tgtEl>
                                      </p:cBhvr>
                                    </p:animEffect>
                                    <p:anim calcmode="lin" valueType="num">
                                      <p:cBhvr>
                                        <p:cTn id="108" dur="1000" fill="hold"/>
                                        <p:tgtEl>
                                          <p:spTgt spid="100"/>
                                        </p:tgtEl>
                                        <p:attrNameLst>
                                          <p:attrName>ppt_x</p:attrName>
                                        </p:attrNameLst>
                                      </p:cBhvr>
                                      <p:tavLst>
                                        <p:tav tm="0">
                                          <p:val>
                                            <p:strVal val="#ppt_x"/>
                                          </p:val>
                                        </p:tav>
                                        <p:tav tm="100000">
                                          <p:val>
                                            <p:strVal val="#ppt_x"/>
                                          </p:val>
                                        </p:tav>
                                      </p:tavLst>
                                    </p:anim>
                                    <p:anim calcmode="lin" valueType="num">
                                      <p:cBhvr>
                                        <p:cTn id="109" dur="1000" fill="hold"/>
                                        <p:tgtEl>
                                          <p:spTgt spid="10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1"/>
                                        </p:tgtEl>
                                        <p:attrNameLst>
                                          <p:attrName>style.visibility</p:attrName>
                                        </p:attrNameLst>
                                      </p:cBhvr>
                                      <p:to>
                                        <p:strVal val="visible"/>
                                      </p:to>
                                    </p:set>
                                    <p:animEffect transition="in" filter="fade">
                                      <p:cBhvr>
                                        <p:cTn id="112" dur="1000"/>
                                        <p:tgtEl>
                                          <p:spTgt spid="101"/>
                                        </p:tgtEl>
                                      </p:cBhvr>
                                    </p:animEffect>
                                    <p:anim calcmode="lin" valueType="num">
                                      <p:cBhvr>
                                        <p:cTn id="113" dur="1000" fill="hold"/>
                                        <p:tgtEl>
                                          <p:spTgt spid="101"/>
                                        </p:tgtEl>
                                        <p:attrNameLst>
                                          <p:attrName>ppt_x</p:attrName>
                                        </p:attrNameLst>
                                      </p:cBhvr>
                                      <p:tavLst>
                                        <p:tav tm="0">
                                          <p:val>
                                            <p:strVal val="#ppt_x"/>
                                          </p:val>
                                        </p:tav>
                                        <p:tav tm="100000">
                                          <p:val>
                                            <p:strVal val="#ppt_x"/>
                                          </p:val>
                                        </p:tav>
                                      </p:tavLst>
                                    </p:anim>
                                    <p:anim calcmode="lin" valueType="num">
                                      <p:cBhvr>
                                        <p:cTn id="114" dur="1000" fill="hold"/>
                                        <p:tgtEl>
                                          <p:spTgt spid="10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02"/>
                                        </p:tgtEl>
                                        <p:attrNameLst>
                                          <p:attrName>style.visibility</p:attrName>
                                        </p:attrNameLst>
                                      </p:cBhvr>
                                      <p:to>
                                        <p:strVal val="visible"/>
                                      </p:to>
                                    </p:set>
                                    <p:animEffect transition="in" filter="fade">
                                      <p:cBhvr>
                                        <p:cTn id="117" dur="1000"/>
                                        <p:tgtEl>
                                          <p:spTgt spid="102"/>
                                        </p:tgtEl>
                                      </p:cBhvr>
                                    </p:animEffect>
                                    <p:anim calcmode="lin" valueType="num">
                                      <p:cBhvr>
                                        <p:cTn id="118" dur="1000" fill="hold"/>
                                        <p:tgtEl>
                                          <p:spTgt spid="102"/>
                                        </p:tgtEl>
                                        <p:attrNameLst>
                                          <p:attrName>ppt_x</p:attrName>
                                        </p:attrNameLst>
                                      </p:cBhvr>
                                      <p:tavLst>
                                        <p:tav tm="0">
                                          <p:val>
                                            <p:strVal val="#ppt_x"/>
                                          </p:val>
                                        </p:tav>
                                        <p:tav tm="100000">
                                          <p:val>
                                            <p:strVal val="#ppt_x"/>
                                          </p:val>
                                        </p:tav>
                                      </p:tavLst>
                                    </p:anim>
                                    <p:anim calcmode="lin" valueType="num">
                                      <p:cBhvr>
                                        <p:cTn id="119" dur="1000" fill="hold"/>
                                        <p:tgtEl>
                                          <p:spTgt spid="102"/>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103"/>
                                        </p:tgtEl>
                                        <p:attrNameLst>
                                          <p:attrName>style.visibility</p:attrName>
                                        </p:attrNameLst>
                                      </p:cBhvr>
                                      <p:to>
                                        <p:strVal val="visible"/>
                                      </p:to>
                                    </p:set>
                                    <p:animEffect transition="in" filter="fade">
                                      <p:cBhvr>
                                        <p:cTn id="122" dur="1000"/>
                                        <p:tgtEl>
                                          <p:spTgt spid="103"/>
                                        </p:tgtEl>
                                      </p:cBhvr>
                                    </p:animEffect>
                                    <p:anim calcmode="lin" valueType="num">
                                      <p:cBhvr>
                                        <p:cTn id="123" dur="1000" fill="hold"/>
                                        <p:tgtEl>
                                          <p:spTgt spid="103"/>
                                        </p:tgtEl>
                                        <p:attrNameLst>
                                          <p:attrName>ppt_x</p:attrName>
                                        </p:attrNameLst>
                                      </p:cBhvr>
                                      <p:tavLst>
                                        <p:tav tm="0">
                                          <p:val>
                                            <p:strVal val="#ppt_x"/>
                                          </p:val>
                                        </p:tav>
                                        <p:tav tm="100000">
                                          <p:val>
                                            <p:strVal val="#ppt_x"/>
                                          </p:val>
                                        </p:tav>
                                      </p:tavLst>
                                    </p:anim>
                                    <p:anim calcmode="lin" valueType="num">
                                      <p:cBhvr>
                                        <p:cTn id="124" dur="1000" fill="hold"/>
                                        <p:tgtEl>
                                          <p:spTgt spid="10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104"/>
                                        </p:tgtEl>
                                        <p:attrNameLst>
                                          <p:attrName>style.visibility</p:attrName>
                                        </p:attrNameLst>
                                      </p:cBhvr>
                                      <p:to>
                                        <p:strVal val="visible"/>
                                      </p:to>
                                    </p:set>
                                    <p:animEffect transition="in" filter="fade">
                                      <p:cBhvr>
                                        <p:cTn id="127" dur="1000"/>
                                        <p:tgtEl>
                                          <p:spTgt spid="104"/>
                                        </p:tgtEl>
                                      </p:cBhvr>
                                    </p:animEffect>
                                    <p:anim calcmode="lin" valueType="num">
                                      <p:cBhvr>
                                        <p:cTn id="128" dur="1000" fill="hold"/>
                                        <p:tgtEl>
                                          <p:spTgt spid="104"/>
                                        </p:tgtEl>
                                        <p:attrNameLst>
                                          <p:attrName>ppt_x</p:attrName>
                                        </p:attrNameLst>
                                      </p:cBhvr>
                                      <p:tavLst>
                                        <p:tav tm="0">
                                          <p:val>
                                            <p:strVal val="#ppt_x"/>
                                          </p:val>
                                        </p:tav>
                                        <p:tav tm="100000">
                                          <p:val>
                                            <p:strVal val="#ppt_x"/>
                                          </p:val>
                                        </p:tav>
                                      </p:tavLst>
                                    </p:anim>
                                    <p:anim calcmode="lin" valueType="num">
                                      <p:cBhvr>
                                        <p:cTn id="129" dur="1000" fill="hold"/>
                                        <p:tgtEl>
                                          <p:spTgt spid="104"/>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105"/>
                                        </p:tgtEl>
                                        <p:attrNameLst>
                                          <p:attrName>style.visibility</p:attrName>
                                        </p:attrNameLst>
                                      </p:cBhvr>
                                      <p:to>
                                        <p:strVal val="visible"/>
                                      </p:to>
                                    </p:set>
                                    <p:animEffect transition="in" filter="fade">
                                      <p:cBhvr>
                                        <p:cTn id="132" dur="1000"/>
                                        <p:tgtEl>
                                          <p:spTgt spid="105"/>
                                        </p:tgtEl>
                                      </p:cBhvr>
                                    </p:animEffect>
                                    <p:anim calcmode="lin" valueType="num">
                                      <p:cBhvr>
                                        <p:cTn id="133" dur="1000" fill="hold"/>
                                        <p:tgtEl>
                                          <p:spTgt spid="105"/>
                                        </p:tgtEl>
                                        <p:attrNameLst>
                                          <p:attrName>ppt_x</p:attrName>
                                        </p:attrNameLst>
                                      </p:cBhvr>
                                      <p:tavLst>
                                        <p:tav tm="0">
                                          <p:val>
                                            <p:strVal val="#ppt_x"/>
                                          </p:val>
                                        </p:tav>
                                        <p:tav tm="100000">
                                          <p:val>
                                            <p:strVal val="#ppt_x"/>
                                          </p:val>
                                        </p:tav>
                                      </p:tavLst>
                                    </p:anim>
                                    <p:anim calcmode="lin" valueType="num">
                                      <p:cBhvr>
                                        <p:cTn id="134" dur="1000" fill="hold"/>
                                        <p:tgtEl>
                                          <p:spTgt spid="105"/>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106"/>
                                        </p:tgtEl>
                                        <p:attrNameLst>
                                          <p:attrName>style.visibility</p:attrName>
                                        </p:attrNameLst>
                                      </p:cBhvr>
                                      <p:to>
                                        <p:strVal val="visible"/>
                                      </p:to>
                                    </p:set>
                                    <p:animEffect transition="in" filter="fade">
                                      <p:cBhvr>
                                        <p:cTn id="137" dur="1000"/>
                                        <p:tgtEl>
                                          <p:spTgt spid="106"/>
                                        </p:tgtEl>
                                      </p:cBhvr>
                                    </p:animEffect>
                                    <p:anim calcmode="lin" valueType="num">
                                      <p:cBhvr>
                                        <p:cTn id="138" dur="1000" fill="hold"/>
                                        <p:tgtEl>
                                          <p:spTgt spid="106"/>
                                        </p:tgtEl>
                                        <p:attrNameLst>
                                          <p:attrName>ppt_x</p:attrName>
                                        </p:attrNameLst>
                                      </p:cBhvr>
                                      <p:tavLst>
                                        <p:tav tm="0">
                                          <p:val>
                                            <p:strVal val="#ppt_x"/>
                                          </p:val>
                                        </p:tav>
                                        <p:tav tm="100000">
                                          <p:val>
                                            <p:strVal val="#ppt_x"/>
                                          </p:val>
                                        </p:tav>
                                      </p:tavLst>
                                    </p:anim>
                                    <p:anim calcmode="lin" valueType="num">
                                      <p:cBhvr>
                                        <p:cTn id="139" dur="1000" fill="hold"/>
                                        <p:tgtEl>
                                          <p:spTgt spid="106"/>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107"/>
                                        </p:tgtEl>
                                        <p:attrNameLst>
                                          <p:attrName>style.visibility</p:attrName>
                                        </p:attrNameLst>
                                      </p:cBhvr>
                                      <p:to>
                                        <p:strVal val="visible"/>
                                      </p:to>
                                    </p:set>
                                    <p:animEffect transition="in" filter="fade">
                                      <p:cBhvr>
                                        <p:cTn id="142" dur="1000"/>
                                        <p:tgtEl>
                                          <p:spTgt spid="107"/>
                                        </p:tgtEl>
                                      </p:cBhvr>
                                    </p:animEffect>
                                    <p:anim calcmode="lin" valueType="num">
                                      <p:cBhvr>
                                        <p:cTn id="143" dur="1000" fill="hold"/>
                                        <p:tgtEl>
                                          <p:spTgt spid="107"/>
                                        </p:tgtEl>
                                        <p:attrNameLst>
                                          <p:attrName>ppt_x</p:attrName>
                                        </p:attrNameLst>
                                      </p:cBhvr>
                                      <p:tavLst>
                                        <p:tav tm="0">
                                          <p:val>
                                            <p:strVal val="#ppt_x"/>
                                          </p:val>
                                        </p:tav>
                                        <p:tav tm="100000">
                                          <p:val>
                                            <p:strVal val="#ppt_x"/>
                                          </p:val>
                                        </p:tav>
                                      </p:tavLst>
                                    </p:anim>
                                    <p:anim calcmode="lin" valueType="num">
                                      <p:cBhvr>
                                        <p:cTn id="144" dur="1000" fill="hold"/>
                                        <p:tgtEl>
                                          <p:spTgt spid="107"/>
                                        </p:tgtEl>
                                        <p:attrNameLst>
                                          <p:attrName>ppt_y</p:attrName>
                                        </p:attrNameLst>
                                      </p:cBhvr>
                                      <p:tavLst>
                                        <p:tav tm="0">
                                          <p:val>
                                            <p:strVal val="#ppt_y+.1"/>
                                          </p:val>
                                        </p:tav>
                                        <p:tav tm="100000">
                                          <p:val>
                                            <p:strVal val="#ppt_y"/>
                                          </p:val>
                                        </p:tav>
                                      </p:tavLst>
                                    </p:anim>
                                  </p:childTnLst>
                                </p:cTn>
                              </p:par>
                              <p:par>
                                <p:cTn id="145" presetID="42" presetClass="entr" presetSubtype="0" fill="hold" nodeType="withEffect">
                                  <p:stCondLst>
                                    <p:cond delay="0"/>
                                  </p:stCondLst>
                                  <p:childTnLst>
                                    <p:set>
                                      <p:cBhvr>
                                        <p:cTn id="146" dur="1" fill="hold">
                                          <p:stCondLst>
                                            <p:cond delay="0"/>
                                          </p:stCondLst>
                                        </p:cTn>
                                        <p:tgtEl>
                                          <p:spTgt spid="108"/>
                                        </p:tgtEl>
                                        <p:attrNameLst>
                                          <p:attrName>style.visibility</p:attrName>
                                        </p:attrNameLst>
                                      </p:cBhvr>
                                      <p:to>
                                        <p:strVal val="visible"/>
                                      </p:to>
                                    </p:set>
                                    <p:animEffect transition="in" filter="fade">
                                      <p:cBhvr>
                                        <p:cTn id="147" dur="1000"/>
                                        <p:tgtEl>
                                          <p:spTgt spid="108"/>
                                        </p:tgtEl>
                                      </p:cBhvr>
                                    </p:animEffect>
                                    <p:anim calcmode="lin" valueType="num">
                                      <p:cBhvr>
                                        <p:cTn id="148" dur="1000" fill="hold"/>
                                        <p:tgtEl>
                                          <p:spTgt spid="108"/>
                                        </p:tgtEl>
                                        <p:attrNameLst>
                                          <p:attrName>ppt_x</p:attrName>
                                        </p:attrNameLst>
                                      </p:cBhvr>
                                      <p:tavLst>
                                        <p:tav tm="0">
                                          <p:val>
                                            <p:strVal val="#ppt_x"/>
                                          </p:val>
                                        </p:tav>
                                        <p:tav tm="100000">
                                          <p:val>
                                            <p:strVal val="#ppt_x"/>
                                          </p:val>
                                        </p:tav>
                                      </p:tavLst>
                                    </p:anim>
                                    <p:anim calcmode="lin" valueType="num">
                                      <p:cBhvr>
                                        <p:cTn id="149" dur="1000" fill="hold"/>
                                        <p:tgtEl>
                                          <p:spTgt spid="108"/>
                                        </p:tgtEl>
                                        <p:attrNameLst>
                                          <p:attrName>ppt_y</p:attrName>
                                        </p:attrNameLst>
                                      </p:cBhvr>
                                      <p:tavLst>
                                        <p:tav tm="0">
                                          <p:val>
                                            <p:strVal val="#ppt_y+.1"/>
                                          </p:val>
                                        </p:tav>
                                        <p:tav tm="100000">
                                          <p:val>
                                            <p:strVal val="#ppt_y"/>
                                          </p:val>
                                        </p:tav>
                                      </p:tavLst>
                                    </p:anim>
                                  </p:childTnLst>
                                </p:cTn>
                              </p:par>
                              <p:par>
                                <p:cTn id="150" presetID="42" presetClass="entr" presetSubtype="0" fill="hold" grpId="0" nodeType="withEffect">
                                  <p:stCondLst>
                                    <p:cond delay="0"/>
                                  </p:stCondLst>
                                  <p:childTnLst>
                                    <p:set>
                                      <p:cBhvr>
                                        <p:cTn id="151" dur="1" fill="hold">
                                          <p:stCondLst>
                                            <p:cond delay="0"/>
                                          </p:stCondLst>
                                        </p:cTn>
                                        <p:tgtEl>
                                          <p:spTgt spid="111"/>
                                        </p:tgtEl>
                                        <p:attrNameLst>
                                          <p:attrName>style.visibility</p:attrName>
                                        </p:attrNameLst>
                                      </p:cBhvr>
                                      <p:to>
                                        <p:strVal val="visible"/>
                                      </p:to>
                                    </p:set>
                                    <p:animEffect transition="in" filter="fade">
                                      <p:cBhvr>
                                        <p:cTn id="152" dur="1000"/>
                                        <p:tgtEl>
                                          <p:spTgt spid="111"/>
                                        </p:tgtEl>
                                      </p:cBhvr>
                                    </p:animEffect>
                                    <p:anim calcmode="lin" valueType="num">
                                      <p:cBhvr>
                                        <p:cTn id="153" dur="1000" fill="hold"/>
                                        <p:tgtEl>
                                          <p:spTgt spid="111"/>
                                        </p:tgtEl>
                                        <p:attrNameLst>
                                          <p:attrName>ppt_x</p:attrName>
                                        </p:attrNameLst>
                                      </p:cBhvr>
                                      <p:tavLst>
                                        <p:tav tm="0">
                                          <p:val>
                                            <p:strVal val="#ppt_x"/>
                                          </p:val>
                                        </p:tav>
                                        <p:tav tm="100000">
                                          <p:val>
                                            <p:strVal val="#ppt_x"/>
                                          </p:val>
                                        </p:tav>
                                      </p:tavLst>
                                    </p:anim>
                                    <p:anim calcmode="lin" valueType="num">
                                      <p:cBhvr>
                                        <p:cTn id="154" dur="1000" fill="hold"/>
                                        <p:tgtEl>
                                          <p:spTgt spid="111"/>
                                        </p:tgtEl>
                                        <p:attrNameLst>
                                          <p:attrName>ppt_y</p:attrName>
                                        </p:attrNameLst>
                                      </p:cBhvr>
                                      <p:tavLst>
                                        <p:tav tm="0">
                                          <p:val>
                                            <p:strVal val="#ppt_y+.1"/>
                                          </p:val>
                                        </p:tav>
                                        <p:tav tm="100000">
                                          <p:val>
                                            <p:strVal val="#ppt_y"/>
                                          </p:val>
                                        </p:tav>
                                      </p:tavLst>
                                    </p:anim>
                                  </p:childTnLst>
                                </p:cTn>
                              </p:par>
                              <p:par>
                                <p:cTn id="155" presetID="42" presetClass="entr" presetSubtype="0" fill="hold" nodeType="withEffect">
                                  <p:stCondLst>
                                    <p:cond delay="0"/>
                                  </p:stCondLst>
                                  <p:childTnLst>
                                    <p:set>
                                      <p:cBhvr>
                                        <p:cTn id="156" dur="1" fill="hold">
                                          <p:stCondLst>
                                            <p:cond delay="0"/>
                                          </p:stCondLst>
                                        </p:cTn>
                                        <p:tgtEl>
                                          <p:spTgt spid="112"/>
                                        </p:tgtEl>
                                        <p:attrNameLst>
                                          <p:attrName>style.visibility</p:attrName>
                                        </p:attrNameLst>
                                      </p:cBhvr>
                                      <p:to>
                                        <p:strVal val="visible"/>
                                      </p:to>
                                    </p:set>
                                    <p:animEffect transition="in" filter="fade">
                                      <p:cBhvr>
                                        <p:cTn id="157" dur="1000"/>
                                        <p:tgtEl>
                                          <p:spTgt spid="112"/>
                                        </p:tgtEl>
                                      </p:cBhvr>
                                    </p:animEffect>
                                    <p:anim calcmode="lin" valueType="num">
                                      <p:cBhvr>
                                        <p:cTn id="158" dur="1000" fill="hold"/>
                                        <p:tgtEl>
                                          <p:spTgt spid="112"/>
                                        </p:tgtEl>
                                        <p:attrNameLst>
                                          <p:attrName>ppt_x</p:attrName>
                                        </p:attrNameLst>
                                      </p:cBhvr>
                                      <p:tavLst>
                                        <p:tav tm="0">
                                          <p:val>
                                            <p:strVal val="#ppt_x"/>
                                          </p:val>
                                        </p:tav>
                                        <p:tav tm="100000">
                                          <p:val>
                                            <p:strVal val="#ppt_x"/>
                                          </p:val>
                                        </p:tav>
                                      </p:tavLst>
                                    </p:anim>
                                    <p:anim calcmode="lin" valueType="num">
                                      <p:cBhvr>
                                        <p:cTn id="159" dur="1000" fill="hold"/>
                                        <p:tgtEl>
                                          <p:spTgt spid="112"/>
                                        </p:tgtEl>
                                        <p:attrNameLst>
                                          <p:attrName>ppt_y</p:attrName>
                                        </p:attrNameLst>
                                      </p:cBhvr>
                                      <p:tavLst>
                                        <p:tav tm="0">
                                          <p:val>
                                            <p:strVal val="#ppt_y+.1"/>
                                          </p:val>
                                        </p:tav>
                                        <p:tav tm="100000">
                                          <p:val>
                                            <p:strVal val="#ppt_y"/>
                                          </p:val>
                                        </p:tav>
                                      </p:tavLst>
                                    </p:anim>
                                  </p:childTnLst>
                                </p:cTn>
                              </p:par>
                              <p:par>
                                <p:cTn id="160" presetID="42" presetClass="entr" presetSubtype="0" fill="hold" nodeType="withEffect">
                                  <p:stCondLst>
                                    <p:cond delay="0"/>
                                  </p:stCondLst>
                                  <p:childTnLst>
                                    <p:set>
                                      <p:cBhvr>
                                        <p:cTn id="161" dur="1" fill="hold">
                                          <p:stCondLst>
                                            <p:cond delay="0"/>
                                          </p:stCondLst>
                                        </p:cTn>
                                        <p:tgtEl>
                                          <p:spTgt spid="116"/>
                                        </p:tgtEl>
                                        <p:attrNameLst>
                                          <p:attrName>style.visibility</p:attrName>
                                        </p:attrNameLst>
                                      </p:cBhvr>
                                      <p:to>
                                        <p:strVal val="visible"/>
                                      </p:to>
                                    </p:set>
                                    <p:animEffect transition="in" filter="fade">
                                      <p:cBhvr>
                                        <p:cTn id="162" dur="1000"/>
                                        <p:tgtEl>
                                          <p:spTgt spid="116"/>
                                        </p:tgtEl>
                                      </p:cBhvr>
                                    </p:animEffect>
                                    <p:anim calcmode="lin" valueType="num">
                                      <p:cBhvr>
                                        <p:cTn id="163" dur="1000" fill="hold"/>
                                        <p:tgtEl>
                                          <p:spTgt spid="116"/>
                                        </p:tgtEl>
                                        <p:attrNameLst>
                                          <p:attrName>ppt_x</p:attrName>
                                        </p:attrNameLst>
                                      </p:cBhvr>
                                      <p:tavLst>
                                        <p:tav tm="0">
                                          <p:val>
                                            <p:strVal val="#ppt_x"/>
                                          </p:val>
                                        </p:tav>
                                        <p:tav tm="100000">
                                          <p:val>
                                            <p:strVal val="#ppt_x"/>
                                          </p:val>
                                        </p:tav>
                                      </p:tavLst>
                                    </p:anim>
                                    <p:anim calcmode="lin" valueType="num">
                                      <p:cBhvr>
                                        <p:cTn id="164" dur="1000" fill="hold"/>
                                        <p:tgtEl>
                                          <p:spTgt spid="116"/>
                                        </p:tgtEl>
                                        <p:attrNameLst>
                                          <p:attrName>ppt_y</p:attrName>
                                        </p:attrNameLst>
                                      </p:cBhvr>
                                      <p:tavLst>
                                        <p:tav tm="0">
                                          <p:val>
                                            <p:strVal val="#ppt_y+.1"/>
                                          </p:val>
                                        </p:tav>
                                        <p:tav tm="100000">
                                          <p:val>
                                            <p:strVal val="#ppt_y"/>
                                          </p:val>
                                        </p:tav>
                                      </p:tavLst>
                                    </p:anim>
                                  </p:childTnLst>
                                </p:cTn>
                              </p:par>
                              <p:par>
                                <p:cTn id="165" presetID="42" presetClass="entr" presetSubtype="0" fill="hold" nodeType="withEffect">
                                  <p:stCondLst>
                                    <p:cond delay="0"/>
                                  </p:stCondLst>
                                  <p:childTnLst>
                                    <p:set>
                                      <p:cBhvr>
                                        <p:cTn id="166" dur="1" fill="hold">
                                          <p:stCondLst>
                                            <p:cond delay="0"/>
                                          </p:stCondLst>
                                        </p:cTn>
                                        <p:tgtEl>
                                          <p:spTgt spid="122"/>
                                        </p:tgtEl>
                                        <p:attrNameLst>
                                          <p:attrName>style.visibility</p:attrName>
                                        </p:attrNameLst>
                                      </p:cBhvr>
                                      <p:to>
                                        <p:strVal val="visible"/>
                                      </p:to>
                                    </p:set>
                                    <p:animEffect transition="in" filter="fade">
                                      <p:cBhvr>
                                        <p:cTn id="167" dur="1000"/>
                                        <p:tgtEl>
                                          <p:spTgt spid="122"/>
                                        </p:tgtEl>
                                      </p:cBhvr>
                                    </p:animEffect>
                                    <p:anim calcmode="lin" valueType="num">
                                      <p:cBhvr>
                                        <p:cTn id="168" dur="1000" fill="hold"/>
                                        <p:tgtEl>
                                          <p:spTgt spid="122"/>
                                        </p:tgtEl>
                                        <p:attrNameLst>
                                          <p:attrName>ppt_x</p:attrName>
                                        </p:attrNameLst>
                                      </p:cBhvr>
                                      <p:tavLst>
                                        <p:tav tm="0">
                                          <p:val>
                                            <p:strVal val="#ppt_x"/>
                                          </p:val>
                                        </p:tav>
                                        <p:tav tm="100000">
                                          <p:val>
                                            <p:strVal val="#ppt_x"/>
                                          </p:val>
                                        </p:tav>
                                      </p:tavLst>
                                    </p:anim>
                                    <p:anim calcmode="lin" valueType="num">
                                      <p:cBhvr>
                                        <p:cTn id="169" dur="1000" fill="hold"/>
                                        <p:tgtEl>
                                          <p:spTgt spid="122"/>
                                        </p:tgtEl>
                                        <p:attrNameLst>
                                          <p:attrName>ppt_y</p:attrName>
                                        </p:attrNameLst>
                                      </p:cBhvr>
                                      <p:tavLst>
                                        <p:tav tm="0">
                                          <p:val>
                                            <p:strVal val="#ppt_y+.1"/>
                                          </p:val>
                                        </p:tav>
                                        <p:tav tm="100000">
                                          <p:val>
                                            <p:strVal val="#ppt_y"/>
                                          </p:val>
                                        </p:tav>
                                      </p:tavLst>
                                    </p:anim>
                                  </p:childTnLst>
                                </p:cTn>
                              </p:par>
                              <p:par>
                                <p:cTn id="170" presetID="42" presetClass="entr" presetSubtype="0" fill="hold" grpId="0" nodeType="withEffect">
                                  <p:stCondLst>
                                    <p:cond delay="0"/>
                                  </p:stCondLst>
                                  <p:childTnLst>
                                    <p:set>
                                      <p:cBhvr>
                                        <p:cTn id="171" dur="1" fill="hold">
                                          <p:stCondLst>
                                            <p:cond delay="0"/>
                                          </p:stCondLst>
                                        </p:cTn>
                                        <p:tgtEl>
                                          <p:spTgt spid="127"/>
                                        </p:tgtEl>
                                        <p:attrNameLst>
                                          <p:attrName>style.visibility</p:attrName>
                                        </p:attrNameLst>
                                      </p:cBhvr>
                                      <p:to>
                                        <p:strVal val="visible"/>
                                      </p:to>
                                    </p:set>
                                    <p:animEffect transition="in" filter="fade">
                                      <p:cBhvr>
                                        <p:cTn id="172" dur="1000"/>
                                        <p:tgtEl>
                                          <p:spTgt spid="127"/>
                                        </p:tgtEl>
                                      </p:cBhvr>
                                    </p:animEffect>
                                    <p:anim calcmode="lin" valueType="num">
                                      <p:cBhvr>
                                        <p:cTn id="173" dur="1000" fill="hold"/>
                                        <p:tgtEl>
                                          <p:spTgt spid="127"/>
                                        </p:tgtEl>
                                        <p:attrNameLst>
                                          <p:attrName>ppt_x</p:attrName>
                                        </p:attrNameLst>
                                      </p:cBhvr>
                                      <p:tavLst>
                                        <p:tav tm="0">
                                          <p:val>
                                            <p:strVal val="#ppt_x"/>
                                          </p:val>
                                        </p:tav>
                                        <p:tav tm="100000">
                                          <p:val>
                                            <p:strVal val="#ppt_x"/>
                                          </p:val>
                                        </p:tav>
                                      </p:tavLst>
                                    </p:anim>
                                    <p:anim calcmode="lin" valueType="num">
                                      <p:cBhvr>
                                        <p:cTn id="174" dur="1000" fill="hold"/>
                                        <p:tgtEl>
                                          <p:spTgt spid="127"/>
                                        </p:tgtEl>
                                        <p:attrNameLst>
                                          <p:attrName>ppt_y</p:attrName>
                                        </p:attrNameLst>
                                      </p:cBhvr>
                                      <p:tavLst>
                                        <p:tav tm="0">
                                          <p:val>
                                            <p:strVal val="#ppt_y+.1"/>
                                          </p:val>
                                        </p:tav>
                                        <p:tav tm="100000">
                                          <p:val>
                                            <p:strVal val="#ppt_y"/>
                                          </p:val>
                                        </p:tav>
                                      </p:tavLst>
                                    </p:anim>
                                  </p:childTnLst>
                                </p:cTn>
                              </p:par>
                              <p:par>
                                <p:cTn id="175" presetID="42" presetClass="entr" presetSubtype="0" fill="hold" nodeType="withEffect">
                                  <p:stCondLst>
                                    <p:cond delay="0"/>
                                  </p:stCondLst>
                                  <p:childTnLst>
                                    <p:set>
                                      <p:cBhvr>
                                        <p:cTn id="176" dur="1" fill="hold">
                                          <p:stCondLst>
                                            <p:cond delay="0"/>
                                          </p:stCondLst>
                                        </p:cTn>
                                        <p:tgtEl>
                                          <p:spTgt spid="128"/>
                                        </p:tgtEl>
                                        <p:attrNameLst>
                                          <p:attrName>style.visibility</p:attrName>
                                        </p:attrNameLst>
                                      </p:cBhvr>
                                      <p:to>
                                        <p:strVal val="visible"/>
                                      </p:to>
                                    </p:set>
                                    <p:animEffect transition="in" filter="fade">
                                      <p:cBhvr>
                                        <p:cTn id="177" dur="1000"/>
                                        <p:tgtEl>
                                          <p:spTgt spid="128"/>
                                        </p:tgtEl>
                                      </p:cBhvr>
                                    </p:animEffect>
                                    <p:anim calcmode="lin" valueType="num">
                                      <p:cBhvr>
                                        <p:cTn id="178" dur="1000" fill="hold"/>
                                        <p:tgtEl>
                                          <p:spTgt spid="128"/>
                                        </p:tgtEl>
                                        <p:attrNameLst>
                                          <p:attrName>ppt_x</p:attrName>
                                        </p:attrNameLst>
                                      </p:cBhvr>
                                      <p:tavLst>
                                        <p:tav tm="0">
                                          <p:val>
                                            <p:strVal val="#ppt_x"/>
                                          </p:val>
                                        </p:tav>
                                        <p:tav tm="100000">
                                          <p:val>
                                            <p:strVal val="#ppt_x"/>
                                          </p:val>
                                        </p:tav>
                                      </p:tavLst>
                                    </p:anim>
                                    <p:anim calcmode="lin" valueType="num">
                                      <p:cBhvr>
                                        <p:cTn id="179" dur="1000" fill="hold"/>
                                        <p:tgtEl>
                                          <p:spTgt spid="128"/>
                                        </p:tgtEl>
                                        <p:attrNameLst>
                                          <p:attrName>ppt_y</p:attrName>
                                        </p:attrNameLst>
                                      </p:cBhvr>
                                      <p:tavLst>
                                        <p:tav tm="0">
                                          <p:val>
                                            <p:strVal val="#ppt_y+.1"/>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2"/>
                                        </p:tgtEl>
                                        <p:attrNameLst>
                                          <p:attrName>style.visibility</p:attrName>
                                        </p:attrNameLst>
                                      </p:cBhvr>
                                      <p:to>
                                        <p:strVal val="visible"/>
                                      </p:to>
                                    </p:set>
                                    <p:anim calcmode="lin" valueType="num">
                                      <p:cBhvr additive="base">
                                        <p:cTn id="182" dur="500" fill="hold"/>
                                        <p:tgtEl>
                                          <p:spTgt spid="2"/>
                                        </p:tgtEl>
                                        <p:attrNameLst>
                                          <p:attrName>ppt_x</p:attrName>
                                        </p:attrNameLst>
                                      </p:cBhvr>
                                      <p:tavLst>
                                        <p:tav tm="0">
                                          <p:val>
                                            <p:strVal val="#ppt_x"/>
                                          </p:val>
                                        </p:tav>
                                        <p:tav tm="100000">
                                          <p:val>
                                            <p:strVal val="#ppt_x"/>
                                          </p:val>
                                        </p:tav>
                                      </p:tavLst>
                                    </p:anim>
                                    <p:anim calcmode="lin" valueType="num">
                                      <p:cBhvr additive="base">
                                        <p:cTn id="18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84" grpId="0" animBg="1"/>
      <p:bldP spid="85" grpId="0" animBg="1"/>
      <p:bldP spid="86" grpId="0" animBg="1"/>
      <p:bldP spid="87" grpId="0" animBg="1"/>
      <p:bldP spid="88" grpId="0"/>
      <p:bldP spid="89" grpId="0"/>
      <p:bldP spid="90" grpId="0"/>
      <p:bldP spid="91" grpId="0"/>
      <p:bldP spid="92" grpId="0"/>
      <p:bldP spid="94" grpId="0"/>
      <p:bldP spid="95" grpId="0"/>
      <p:bldP spid="96" grpId="0"/>
      <p:bldP spid="97" grpId="0"/>
      <p:bldP spid="98" grpId="0"/>
      <p:bldP spid="99" grpId="0"/>
      <p:bldP spid="100" grpId="0"/>
      <p:bldP spid="101" grpId="0"/>
      <p:bldP spid="102" grpId="0"/>
      <p:bldP spid="103" grpId="0"/>
      <p:bldP spid="104" grpId="0"/>
      <p:bldP spid="105" grpId="0"/>
      <p:bldP spid="106" grpId="0"/>
      <p:bldP spid="107" grpId="0" animBg="1"/>
      <p:bldP spid="111" grpId="0" animBg="1"/>
      <p:bldP spid="127"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E08FA6A-CFDF-DB1C-C02E-87A755AD1374}"/>
              </a:ext>
            </a:extLst>
          </p:cNvPr>
          <p:cNvSpPr>
            <a:spLocks noGrp="1"/>
          </p:cNvSpPr>
          <p:nvPr>
            <p:ph type="body" sz="quarter" idx="33"/>
          </p:nvPr>
        </p:nvSpPr>
        <p:spPr>
          <a:xfrm>
            <a:off x="1295043" y="2669073"/>
            <a:ext cx="6553913" cy="191433"/>
          </a:xfrm>
        </p:spPr>
        <p:txBody>
          <a:bodyPr/>
          <a:lstStyle/>
          <a:p>
            <a:r>
              <a:rPr lang="en-US" sz="3600" dirty="0"/>
              <a:t>WHO BUILDS THE FUTURE?</a:t>
            </a:r>
          </a:p>
        </p:txBody>
      </p:sp>
    </p:spTree>
    <p:extLst>
      <p:ext uri="{BB962C8B-B14F-4D97-AF65-F5344CB8AC3E}">
        <p14:creationId xmlns:p14="http://schemas.microsoft.com/office/powerpoint/2010/main" val="95850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0B69CC9-8591-8827-7368-0A2AF1D4C163}"/>
              </a:ext>
            </a:extLst>
          </p:cNvPr>
          <p:cNvSpPr txBox="1"/>
          <p:nvPr/>
        </p:nvSpPr>
        <p:spPr>
          <a:xfrm>
            <a:off x="502813" y="2107893"/>
            <a:ext cx="2411238" cy="954107"/>
          </a:xfrm>
          <a:prstGeom prst="rect">
            <a:avLst/>
          </a:prstGeom>
          <a:noFill/>
        </p:spPr>
        <p:txBody>
          <a:bodyPr wrap="none" rtlCol="0">
            <a:spAutoFit/>
          </a:bodyPr>
          <a:lstStyle/>
          <a:p>
            <a:r>
              <a:rPr lang="en-US" sz="2800" b="1" dirty="0">
                <a:solidFill>
                  <a:schemeClr val="bg1"/>
                </a:solidFill>
              </a:rPr>
              <a:t>Successful </a:t>
            </a:r>
            <a:br>
              <a:rPr lang="en-US" sz="2800" b="1" dirty="0">
                <a:solidFill>
                  <a:schemeClr val="bg1"/>
                </a:solidFill>
              </a:rPr>
            </a:br>
            <a:r>
              <a:rPr lang="en-US" sz="2800" b="1" dirty="0">
                <a:solidFill>
                  <a:schemeClr val="bg1"/>
                </a:solidFill>
              </a:rPr>
              <a:t>Innovation = </a:t>
            </a:r>
          </a:p>
        </p:txBody>
      </p:sp>
      <p:sp>
        <p:nvSpPr>
          <p:cNvPr id="9" name="Rectangle 8">
            <a:extLst>
              <a:ext uri="{FF2B5EF4-FFF2-40B4-BE49-F238E27FC236}">
                <a16:creationId xmlns:a16="http://schemas.microsoft.com/office/drawing/2014/main" id="{F95F748A-208F-E4A6-319E-25DDB0E27612}"/>
              </a:ext>
            </a:extLst>
          </p:cNvPr>
          <p:cNvSpPr/>
          <p:nvPr/>
        </p:nvSpPr>
        <p:spPr>
          <a:xfrm>
            <a:off x="2914051" y="1625213"/>
            <a:ext cx="4142740" cy="650240"/>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TECHNOLOGY</a:t>
            </a:r>
          </a:p>
        </p:txBody>
      </p:sp>
      <p:sp>
        <p:nvSpPr>
          <p:cNvPr id="10" name="Rectangle 9">
            <a:extLst>
              <a:ext uri="{FF2B5EF4-FFF2-40B4-BE49-F238E27FC236}">
                <a16:creationId xmlns:a16="http://schemas.microsoft.com/office/drawing/2014/main" id="{D70CC404-67C6-F6A8-0171-C8D9AC9A2C05}"/>
              </a:ext>
            </a:extLst>
          </p:cNvPr>
          <p:cNvSpPr/>
          <p:nvPr/>
        </p:nvSpPr>
        <p:spPr>
          <a:xfrm>
            <a:off x="3596640" y="2837180"/>
            <a:ext cx="4328160" cy="650240"/>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COMMERCIALIZATION</a:t>
            </a:r>
          </a:p>
        </p:txBody>
      </p:sp>
      <p:sp>
        <p:nvSpPr>
          <p:cNvPr id="11" name="TextBox 10">
            <a:extLst>
              <a:ext uri="{FF2B5EF4-FFF2-40B4-BE49-F238E27FC236}">
                <a16:creationId xmlns:a16="http://schemas.microsoft.com/office/drawing/2014/main" id="{C43807E6-48F1-24BB-3E6C-BBEC08D35DE5}"/>
              </a:ext>
            </a:extLst>
          </p:cNvPr>
          <p:cNvSpPr txBox="1"/>
          <p:nvPr/>
        </p:nvSpPr>
        <p:spPr>
          <a:xfrm>
            <a:off x="3175000" y="2217807"/>
            <a:ext cx="484428" cy="707886"/>
          </a:xfrm>
          <a:prstGeom prst="rect">
            <a:avLst/>
          </a:prstGeom>
          <a:noFill/>
        </p:spPr>
        <p:txBody>
          <a:bodyPr wrap="none" rtlCol="0">
            <a:spAutoFit/>
          </a:bodyPr>
          <a:lstStyle/>
          <a:p>
            <a:r>
              <a:rPr lang="en-US" sz="4000" b="1" dirty="0">
                <a:solidFill>
                  <a:schemeClr val="bg1"/>
                </a:solidFill>
              </a:rPr>
              <a:t>+</a:t>
            </a:r>
          </a:p>
        </p:txBody>
      </p:sp>
      <p:grpSp>
        <p:nvGrpSpPr>
          <p:cNvPr id="12" name="Group 11">
            <a:extLst>
              <a:ext uri="{FF2B5EF4-FFF2-40B4-BE49-F238E27FC236}">
                <a16:creationId xmlns:a16="http://schemas.microsoft.com/office/drawing/2014/main" id="{89B9DE2A-2016-00BF-19CD-01D2713BF69D}"/>
              </a:ext>
            </a:extLst>
          </p:cNvPr>
          <p:cNvGrpSpPr/>
          <p:nvPr/>
        </p:nvGrpSpPr>
        <p:grpSpPr>
          <a:xfrm>
            <a:off x="6389323" y="1135545"/>
            <a:ext cx="2178215" cy="2178215"/>
            <a:chOff x="6389323" y="1135545"/>
            <a:chExt cx="2178215" cy="2178215"/>
          </a:xfrm>
        </p:grpSpPr>
        <p:pic>
          <p:nvPicPr>
            <p:cNvPr id="3" name="Graphic 2" descr="Group brainstorm outline">
              <a:extLst>
                <a:ext uri="{FF2B5EF4-FFF2-40B4-BE49-F238E27FC236}">
                  <a16:creationId xmlns:a16="http://schemas.microsoft.com/office/drawing/2014/main" id="{03F235CD-1820-D584-921C-3804AA0D1F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34700" y="1659982"/>
              <a:ext cx="733051" cy="733051"/>
            </a:xfrm>
            <a:prstGeom prst="rect">
              <a:avLst/>
            </a:prstGeom>
          </p:spPr>
        </p:pic>
        <p:pic>
          <p:nvPicPr>
            <p:cNvPr id="5" name="Graphic 4" descr="Arrow circle outline">
              <a:extLst>
                <a:ext uri="{FF2B5EF4-FFF2-40B4-BE49-F238E27FC236}">
                  <a16:creationId xmlns:a16="http://schemas.microsoft.com/office/drawing/2014/main" id="{F02ED0C7-B496-2352-9BC6-7B2DAAC078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89323" y="1135545"/>
              <a:ext cx="2178215" cy="2178215"/>
            </a:xfrm>
            <a:prstGeom prst="rect">
              <a:avLst/>
            </a:prstGeom>
          </p:spPr>
        </p:pic>
        <p:sp>
          <p:nvSpPr>
            <p:cNvPr id="6" name="TextBox 5">
              <a:extLst>
                <a:ext uri="{FF2B5EF4-FFF2-40B4-BE49-F238E27FC236}">
                  <a16:creationId xmlns:a16="http://schemas.microsoft.com/office/drawing/2014/main" id="{B77BC8FF-BC78-4D26-34CA-B0853884248D}"/>
                </a:ext>
              </a:extLst>
            </p:cNvPr>
            <p:cNvSpPr txBox="1"/>
            <p:nvPr/>
          </p:nvSpPr>
          <p:spPr>
            <a:xfrm>
              <a:off x="6991947" y="2356389"/>
              <a:ext cx="1032655" cy="261610"/>
            </a:xfrm>
            <a:prstGeom prst="rect">
              <a:avLst/>
            </a:prstGeom>
            <a:noFill/>
          </p:spPr>
          <p:txBody>
            <a:bodyPr wrap="none" rtlCol="0">
              <a:spAutoFit/>
            </a:bodyPr>
            <a:lstStyle/>
            <a:p>
              <a:r>
                <a:rPr lang="en-US" sz="1100" b="1" dirty="0">
                  <a:solidFill>
                    <a:schemeClr val="bg1"/>
                  </a:solidFill>
                </a:rPr>
                <a:t>TEAMWORK</a:t>
              </a:r>
            </a:p>
          </p:txBody>
        </p:sp>
      </p:grpSp>
    </p:spTree>
    <p:extLst>
      <p:ext uri="{BB962C8B-B14F-4D97-AF65-F5344CB8AC3E}">
        <p14:creationId xmlns:p14="http://schemas.microsoft.com/office/powerpoint/2010/main" val="377342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0044E1-FEA2-153C-7C4B-699CAFB3CD9A}"/>
              </a:ext>
            </a:extLst>
          </p:cNvPr>
          <p:cNvSpPr>
            <a:spLocks noGrp="1"/>
          </p:cNvSpPr>
          <p:nvPr>
            <p:ph type="title"/>
          </p:nvPr>
        </p:nvSpPr>
        <p:spPr/>
        <p:txBody>
          <a:bodyPr/>
          <a:lstStyle/>
          <a:p>
            <a:pPr algn="ctr"/>
            <a:r>
              <a:rPr lang="en-US" sz="2800" dirty="0"/>
              <a:t>WHICH CAREER PATH IS FOR YOU?</a:t>
            </a:r>
          </a:p>
        </p:txBody>
      </p:sp>
      <p:sp>
        <p:nvSpPr>
          <p:cNvPr id="8" name="Text Placeholder 4">
            <a:extLst>
              <a:ext uri="{FF2B5EF4-FFF2-40B4-BE49-F238E27FC236}">
                <a16:creationId xmlns:a16="http://schemas.microsoft.com/office/drawing/2014/main" id="{04163ABD-1B16-3370-7324-D8F39E1956B5}"/>
              </a:ext>
            </a:extLst>
          </p:cNvPr>
          <p:cNvSpPr txBox="1">
            <a:spLocks/>
          </p:cNvSpPr>
          <p:nvPr/>
        </p:nvSpPr>
        <p:spPr>
          <a:xfrm>
            <a:off x="935057" y="839078"/>
            <a:ext cx="6841251" cy="274637"/>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70" b="1" kern="1200" dirty="0">
                <a:solidFill>
                  <a:srgbClr val="253746"/>
                </a:solidFill>
                <a:latin typeface="Arial" panose="020B0604020202020204" pitchFamily="34" charset="0"/>
                <a:ea typeface="+mj-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dirty="0"/>
              <a:t>Who are we in this group? Scan the QR code and choose your Future Path</a:t>
            </a:r>
          </a:p>
        </p:txBody>
      </p:sp>
      <p:sp>
        <p:nvSpPr>
          <p:cNvPr id="10" name="Text Placeholder 4">
            <a:extLst>
              <a:ext uri="{FF2B5EF4-FFF2-40B4-BE49-F238E27FC236}">
                <a16:creationId xmlns:a16="http://schemas.microsoft.com/office/drawing/2014/main" id="{847D3A13-6ADA-8769-5F52-2497EC17DA85}"/>
              </a:ext>
            </a:extLst>
          </p:cNvPr>
          <p:cNvSpPr txBox="1">
            <a:spLocks/>
          </p:cNvSpPr>
          <p:nvPr/>
        </p:nvSpPr>
        <p:spPr>
          <a:xfrm>
            <a:off x="935057" y="4161474"/>
            <a:ext cx="6841251" cy="274637"/>
          </a:xfrm>
          <a:prstGeom prst="rect">
            <a:avLst/>
          </a:prstGeo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lang="en-GB" sz="1200" b="0" kern="1200" spc="0" baseline="0" dirty="0" smtClean="0">
                <a:solidFill>
                  <a:schemeClr val="bg1"/>
                </a:solidFill>
                <a:latin typeface="Arial" panose="020B0604020202020204" pitchFamily="34" charset="0"/>
                <a:ea typeface="+mj-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70" b="1" kern="1200" dirty="0" smtClean="0">
                <a:solidFill>
                  <a:srgbClr val="253746"/>
                </a:solidFill>
                <a:latin typeface="Arial" panose="020B0604020202020204" pitchFamily="34" charset="0"/>
                <a:ea typeface="+mj-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70" b="1" kern="1200" dirty="0">
                <a:solidFill>
                  <a:srgbClr val="253746"/>
                </a:solidFill>
                <a:latin typeface="Arial" panose="020B0604020202020204" pitchFamily="34" charset="0"/>
                <a:ea typeface="+mj-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dirty="0"/>
              <a:t>Can not scan? Use a hand technology and raise your hand! </a:t>
            </a:r>
          </a:p>
        </p:txBody>
      </p:sp>
      <p:pic>
        <p:nvPicPr>
          <p:cNvPr id="12" name="Graphic 11" descr="Hand outline">
            <a:extLst>
              <a:ext uri="{FF2B5EF4-FFF2-40B4-BE49-F238E27FC236}">
                <a16:creationId xmlns:a16="http://schemas.microsoft.com/office/drawing/2014/main" id="{23FB8CE9-F342-083E-3DAB-86681B71C2B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45570" y="3704274"/>
            <a:ext cx="914400" cy="914400"/>
          </a:xfrm>
          <a:prstGeom prst="rect">
            <a:avLst/>
          </a:prstGeom>
        </p:spPr>
      </p:pic>
      <p:grpSp>
        <p:nvGrpSpPr>
          <p:cNvPr id="2" name="Group 1">
            <a:extLst>
              <a:ext uri="{FF2B5EF4-FFF2-40B4-BE49-F238E27FC236}">
                <a16:creationId xmlns:a16="http://schemas.microsoft.com/office/drawing/2014/main" id="{97270D01-1222-8A78-68B3-F3D1B2630BF4}"/>
              </a:ext>
            </a:extLst>
          </p:cNvPr>
          <p:cNvGrpSpPr/>
          <p:nvPr/>
        </p:nvGrpSpPr>
        <p:grpSpPr>
          <a:xfrm>
            <a:off x="3373260" y="1744144"/>
            <a:ext cx="1964844" cy="1852890"/>
            <a:chOff x="1954582" y="2873586"/>
            <a:chExt cx="933398" cy="880213"/>
          </a:xfrm>
        </p:grpSpPr>
        <p:sp>
          <p:nvSpPr>
            <p:cNvPr id="3" name="Flowchart: Alternate Process 2">
              <a:extLst>
                <a:ext uri="{FF2B5EF4-FFF2-40B4-BE49-F238E27FC236}">
                  <a16:creationId xmlns:a16="http://schemas.microsoft.com/office/drawing/2014/main" id="{8A669C9A-A8DA-0169-0BCF-B1B95C3CE5B5}"/>
                </a:ext>
              </a:extLst>
            </p:cNvPr>
            <p:cNvSpPr/>
            <p:nvPr/>
          </p:nvSpPr>
          <p:spPr>
            <a:xfrm>
              <a:off x="1954582" y="2873586"/>
              <a:ext cx="933398" cy="880213"/>
            </a:xfrm>
            <a:prstGeom prst="flowChartAlternateProcess">
              <a:avLst/>
            </a:prstGeom>
            <a:solidFill>
              <a:schemeClr val="bg2"/>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AE98B8-A37B-2B33-93DA-C93497C972E0}"/>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117161" y="3019105"/>
              <a:ext cx="626039" cy="590393"/>
            </a:xfrm>
            <a:prstGeom prst="rect">
              <a:avLst/>
            </a:prstGeom>
          </p:spPr>
        </p:pic>
      </p:grpSp>
    </p:spTree>
    <p:extLst>
      <p:ext uri="{BB962C8B-B14F-4D97-AF65-F5344CB8AC3E}">
        <p14:creationId xmlns:p14="http://schemas.microsoft.com/office/powerpoint/2010/main" val="3853899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294B3F-430D-F05E-B037-E2DB29E5EF88}"/>
              </a:ext>
            </a:extLst>
          </p:cNvPr>
          <p:cNvSpPr>
            <a:spLocks noGrp="1"/>
          </p:cNvSpPr>
          <p:nvPr>
            <p:ph type="title"/>
          </p:nvPr>
        </p:nvSpPr>
        <p:spPr/>
        <p:txBody>
          <a:bodyPr/>
          <a:lstStyle/>
          <a:p>
            <a:r>
              <a:rPr lang="en-US" dirty="0"/>
              <a:t>Take a short career test to see which path is for you! (part 1/2)</a:t>
            </a:r>
          </a:p>
        </p:txBody>
      </p:sp>
      <p:sp>
        <p:nvSpPr>
          <p:cNvPr id="5" name="Text Placeholder 4">
            <a:extLst>
              <a:ext uri="{FF2B5EF4-FFF2-40B4-BE49-F238E27FC236}">
                <a16:creationId xmlns:a16="http://schemas.microsoft.com/office/drawing/2014/main" id="{B907E319-DD1F-BDEF-98AD-D376103F9080}"/>
              </a:ext>
            </a:extLst>
          </p:cNvPr>
          <p:cNvSpPr>
            <a:spLocks noGrp="1"/>
          </p:cNvSpPr>
          <p:nvPr>
            <p:ph type="body" sz="quarter" idx="20"/>
          </p:nvPr>
        </p:nvSpPr>
        <p:spPr/>
        <p:txBody>
          <a:bodyPr/>
          <a:lstStyle/>
          <a:p>
            <a:r>
              <a:rPr lang="en-US" dirty="0"/>
              <a:t>Choose (tick) up to 3 answers to each question</a:t>
            </a:r>
          </a:p>
        </p:txBody>
      </p:sp>
      <p:graphicFrame>
        <p:nvGraphicFramePr>
          <p:cNvPr id="9" name="Table 8">
            <a:extLst>
              <a:ext uri="{FF2B5EF4-FFF2-40B4-BE49-F238E27FC236}">
                <a16:creationId xmlns:a16="http://schemas.microsoft.com/office/drawing/2014/main" id="{9D15A295-977D-792B-D1EA-10E5A260D636}"/>
              </a:ext>
            </a:extLst>
          </p:cNvPr>
          <p:cNvGraphicFramePr>
            <a:graphicFrameLocks noGrp="1"/>
          </p:cNvGraphicFramePr>
          <p:nvPr>
            <p:extLst>
              <p:ext uri="{D42A27DB-BD31-4B8C-83A1-F6EECF244321}">
                <p14:modId xmlns:p14="http://schemas.microsoft.com/office/powerpoint/2010/main" val="1569718868"/>
              </p:ext>
            </p:extLst>
          </p:nvPr>
        </p:nvGraphicFramePr>
        <p:xfrm>
          <a:off x="365049" y="1371600"/>
          <a:ext cx="8429322" cy="3151934"/>
        </p:xfrm>
        <a:graphic>
          <a:graphicData uri="http://schemas.openxmlformats.org/drawingml/2006/table">
            <a:tbl>
              <a:tblPr>
                <a:tableStyleId>{616DA210-FB5B-4158-B5E0-FEB733F419BA}</a:tableStyleId>
              </a:tblPr>
              <a:tblGrid>
                <a:gridCol w="1404887">
                  <a:extLst>
                    <a:ext uri="{9D8B030D-6E8A-4147-A177-3AD203B41FA5}">
                      <a16:colId xmlns:a16="http://schemas.microsoft.com/office/drawing/2014/main" val="2175087897"/>
                    </a:ext>
                  </a:extLst>
                </a:gridCol>
                <a:gridCol w="1404887">
                  <a:extLst>
                    <a:ext uri="{9D8B030D-6E8A-4147-A177-3AD203B41FA5}">
                      <a16:colId xmlns:a16="http://schemas.microsoft.com/office/drawing/2014/main" val="1463932112"/>
                    </a:ext>
                  </a:extLst>
                </a:gridCol>
                <a:gridCol w="1404887">
                  <a:extLst>
                    <a:ext uri="{9D8B030D-6E8A-4147-A177-3AD203B41FA5}">
                      <a16:colId xmlns:a16="http://schemas.microsoft.com/office/drawing/2014/main" val="2153704708"/>
                    </a:ext>
                  </a:extLst>
                </a:gridCol>
                <a:gridCol w="1404887">
                  <a:extLst>
                    <a:ext uri="{9D8B030D-6E8A-4147-A177-3AD203B41FA5}">
                      <a16:colId xmlns:a16="http://schemas.microsoft.com/office/drawing/2014/main" val="2801676946"/>
                    </a:ext>
                  </a:extLst>
                </a:gridCol>
                <a:gridCol w="1404887">
                  <a:extLst>
                    <a:ext uri="{9D8B030D-6E8A-4147-A177-3AD203B41FA5}">
                      <a16:colId xmlns:a16="http://schemas.microsoft.com/office/drawing/2014/main" val="3036126269"/>
                    </a:ext>
                  </a:extLst>
                </a:gridCol>
                <a:gridCol w="1404887">
                  <a:extLst>
                    <a:ext uri="{9D8B030D-6E8A-4147-A177-3AD203B41FA5}">
                      <a16:colId xmlns:a16="http://schemas.microsoft.com/office/drawing/2014/main" val="2387958348"/>
                    </a:ext>
                  </a:extLst>
                </a:gridCol>
              </a:tblGrid>
              <a:tr h="492568">
                <a:tc>
                  <a:txBody>
                    <a:bodyPr/>
                    <a:lstStyle/>
                    <a:p>
                      <a:pPr algn="l" fontAlgn="ctr"/>
                      <a:r>
                        <a:rPr lang="en-US" sz="1000" b="1" u="none" strike="noStrike" dirty="0">
                          <a:solidFill>
                            <a:schemeClr val="tx2"/>
                          </a:solidFill>
                          <a:effectLst/>
                          <a:latin typeface="Poppins"/>
                        </a:rPr>
                        <a:t>1. What excites</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you the most?</a:t>
                      </a:r>
                      <a:endParaRPr lang="en-US" sz="1000" b="1" i="0" u="none" strike="noStrike" dirty="0">
                        <a:solidFill>
                          <a:schemeClr val="tx2"/>
                        </a:solidFill>
                        <a:effectLst/>
                        <a:latin typeface="Poppins"/>
                      </a:endParaRPr>
                    </a:p>
                  </a:txBody>
                  <a:tcPr marR="4625" marT="4625"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solidFill>
                            <a:schemeClr val="tx2"/>
                          </a:solidFill>
                          <a:effectLst/>
                        </a:rPr>
                        <a:t>Discovering new things and conducting experiments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Building and </a:t>
                      </a:r>
                    </a:p>
                    <a:p>
                      <a:pPr algn="ctr" fontAlgn="ctr"/>
                      <a:r>
                        <a:rPr lang="en-US" sz="1000" u="none" strike="noStrike" dirty="0">
                          <a:solidFill>
                            <a:schemeClr val="tx2"/>
                          </a:solidFill>
                          <a:effectLst/>
                        </a:rPr>
                        <a:t>designing new technologies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Solving complex mathematical problems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Creating innovative designs and </a:t>
                      </a:r>
                    </a:p>
                    <a:p>
                      <a:pPr algn="ctr" fontAlgn="ctr"/>
                      <a:r>
                        <a:rPr lang="en-US" sz="1000" u="none" strike="noStrike" dirty="0">
                          <a:solidFill>
                            <a:schemeClr val="tx2"/>
                          </a:solidFill>
                          <a:effectLst/>
                        </a:rPr>
                        <a:t>products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Leading and </a:t>
                      </a:r>
                    </a:p>
                    <a:p>
                      <a:pPr algn="ctr" fontAlgn="ctr"/>
                      <a:r>
                        <a:rPr lang="en-US" sz="1000" u="none" strike="noStrike" dirty="0">
                          <a:solidFill>
                            <a:schemeClr val="tx2"/>
                          </a:solidFill>
                          <a:effectLst/>
                        </a:rPr>
                        <a:t>managing projects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3661385"/>
                  </a:ext>
                </a:extLst>
              </a:tr>
              <a:tr h="614173">
                <a:tc>
                  <a:txBody>
                    <a:bodyPr/>
                    <a:lstStyle/>
                    <a:p>
                      <a:pPr algn="l" fontAlgn="ctr"/>
                      <a:r>
                        <a:rPr lang="en-US" sz="1000" b="1" u="none" strike="noStrike" dirty="0">
                          <a:solidFill>
                            <a:schemeClr val="tx2"/>
                          </a:solidFill>
                          <a:effectLst/>
                          <a:latin typeface="Poppins"/>
                        </a:rPr>
                        <a:t>2. Which activity </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do you enjoy the most?</a:t>
                      </a:r>
                      <a:endParaRPr lang="en-US" sz="1000" b="1" i="0" u="none" strike="noStrike" dirty="0">
                        <a:solidFill>
                          <a:schemeClr val="tx2"/>
                        </a:solidFill>
                        <a:effectLst/>
                        <a:latin typeface="Poppins"/>
                      </a:endParaRP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solidFill>
                            <a:schemeClr val="tx2"/>
                          </a:solidFill>
                          <a:effectLst/>
                        </a:rPr>
                        <a:t>Reading scientific </a:t>
                      </a:r>
                    </a:p>
                    <a:p>
                      <a:pPr algn="ctr" fontAlgn="ctr"/>
                      <a:r>
                        <a:rPr lang="en-US" sz="1000" u="none" strike="noStrike" dirty="0">
                          <a:solidFill>
                            <a:schemeClr val="tx2"/>
                          </a:solidFill>
                          <a:effectLst/>
                        </a:rPr>
                        <a:t>journals and articles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Coding and developing </a:t>
                      </a:r>
                    </a:p>
                    <a:p>
                      <a:pPr algn="ctr" fontAlgn="ctr"/>
                      <a:r>
                        <a:rPr lang="en-US" sz="1000" u="none" strike="noStrike" dirty="0">
                          <a:solidFill>
                            <a:schemeClr val="tx2"/>
                          </a:solidFill>
                          <a:effectLst/>
                        </a:rPr>
                        <a:t>software</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Analyzing data</a:t>
                      </a:r>
                    </a:p>
                    <a:p>
                      <a:pPr algn="ctr" fontAlgn="ctr"/>
                      <a:r>
                        <a:rPr lang="en-US" sz="1000" u="none" strike="noStrike" dirty="0">
                          <a:solidFill>
                            <a:schemeClr val="tx2"/>
                          </a:solidFill>
                          <a:effectLst/>
                        </a:rPr>
                        <a:t>and statistics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Sketching and </a:t>
                      </a:r>
                      <a:br>
                        <a:rPr lang="en-US" sz="1000" u="none" strike="noStrike" dirty="0">
                          <a:solidFill>
                            <a:schemeClr val="tx2"/>
                          </a:solidFill>
                          <a:effectLst/>
                        </a:rPr>
                      </a:br>
                      <a:r>
                        <a:rPr lang="en-US" sz="1000" u="none" strike="noStrike" dirty="0">
                          <a:solidFill>
                            <a:schemeClr val="tx2"/>
                          </a:solidFill>
                          <a:effectLst/>
                        </a:rPr>
                        <a:t>designing</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Organizing and </a:t>
                      </a:r>
                    </a:p>
                    <a:p>
                      <a:pPr algn="ctr" fontAlgn="ctr"/>
                      <a:r>
                        <a:rPr lang="en-US" sz="1000" u="none" strike="noStrike" dirty="0">
                          <a:solidFill>
                            <a:schemeClr val="tx2"/>
                          </a:solidFill>
                          <a:effectLst/>
                        </a:rPr>
                        <a:t>planning events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62422074"/>
                  </a:ext>
                </a:extLst>
              </a:tr>
              <a:tr h="614173">
                <a:tc>
                  <a:txBody>
                    <a:bodyPr/>
                    <a:lstStyle/>
                    <a:p>
                      <a:pPr algn="l" fontAlgn="ctr"/>
                      <a:r>
                        <a:rPr lang="en-US" sz="1000" b="1" u="none" strike="noStrike" dirty="0">
                          <a:solidFill>
                            <a:schemeClr val="tx2"/>
                          </a:solidFill>
                          <a:effectLst/>
                          <a:latin typeface="Poppins"/>
                        </a:rPr>
                        <a:t>3. What is your favorite subject</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in school?</a:t>
                      </a:r>
                      <a:endParaRPr lang="en-US" sz="1000" b="1" i="0" u="none" strike="noStrike" dirty="0">
                        <a:solidFill>
                          <a:schemeClr val="tx2"/>
                        </a:solidFill>
                        <a:effectLst/>
                        <a:latin typeface="Poppins"/>
                      </a:endParaRP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solidFill>
                            <a:schemeClr val="tx2"/>
                          </a:solidFill>
                          <a:effectLst/>
                        </a:rPr>
                        <a:t>Physics, Biology</a:t>
                      </a:r>
                      <a:br>
                        <a:rPr lang="en-US" sz="1000" u="none" strike="noStrike" dirty="0">
                          <a:solidFill>
                            <a:schemeClr val="tx2"/>
                          </a:solidFill>
                          <a:effectLst/>
                        </a:rPr>
                      </a:br>
                      <a:r>
                        <a:rPr lang="en-US" sz="1000" u="none" strike="noStrike" dirty="0">
                          <a:solidFill>
                            <a:schemeClr val="tx2"/>
                          </a:solidFill>
                          <a:effectLst/>
                        </a:rPr>
                        <a:t>or Chemistry</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Computer Science </a:t>
                      </a:r>
                    </a:p>
                    <a:p>
                      <a:pPr algn="ctr" fontAlgn="ctr"/>
                      <a:r>
                        <a:rPr lang="en-US" sz="1000" u="none" strike="noStrike" dirty="0">
                          <a:solidFill>
                            <a:schemeClr val="tx2"/>
                          </a:solidFill>
                          <a:effectLst/>
                        </a:rPr>
                        <a:t>or Engineering</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Mathematics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a:solidFill>
                            <a:schemeClr val="tx2"/>
                          </a:solidFill>
                          <a:effectLst/>
                        </a:rPr>
                        <a:t>Art or Design</a:t>
                      </a:r>
                      <a:endParaRPr lang="en-US" sz="1000" b="0" i="0" u="none" strike="noStrike">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Business Studies </a:t>
                      </a:r>
                    </a:p>
                    <a:p>
                      <a:pPr algn="ctr" fontAlgn="ctr"/>
                      <a:r>
                        <a:rPr lang="en-US" sz="1000" u="none" strike="noStrike" dirty="0">
                          <a:solidFill>
                            <a:schemeClr val="tx2"/>
                          </a:solidFill>
                          <a:effectLst/>
                        </a:rPr>
                        <a:t>or Economics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21179627"/>
                  </a:ext>
                </a:extLst>
              </a:tr>
              <a:tr h="816847">
                <a:tc>
                  <a:txBody>
                    <a:bodyPr/>
                    <a:lstStyle/>
                    <a:p>
                      <a:pPr algn="l" fontAlgn="ctr"/>
                      <a:r>
                        <a:rPr lang="en-US" sz="1000" b="1" u="none" strike="noStrike" dirty="0">
                          <a:solidFill>
                            <a:schemeClr val="tx2"/>
                          </a:solidFill>
                          <a:effectLst/>
                          <a:latin typeface="Poppins"/>
                        </a:rPr>
                        <a:t>4. How do you </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prefer to work</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on  a project?</a:t>
                      </a:r>
                      <a:endParaRPr lang="en-US" sz="1000" b="1" i="0" u="none" strike="noStrike" dirty="0">
                        <a:solidFill>
                          <a:schemeClr val="tx2"/>
                        </a:solidFill>
                        <a:effectLst/>
                        <a:latin typeface="Poppins"/>
                      </a:endParaRP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solidFill>
                            <a:schemeClr val="tx2"/>
                          </a:solidFill>
                          <a:effectLst/>
                        </a:rPr>
                        <a:t>Independently or </a:t>
                      </a:r>
                    </a:p>
                    <a:p>
                      <a:pPr algn="ctr" fontAlgn="ctr"/>
                      <a:r>
                        <a:rPr lang="en-US" sz="1000" u="none" strike="noStrike" dirty="0">
                          <a:solidFill>
                            <a:schemeClr val="tx2"/>
                          </a:solidFill>
                          <a:effectLst/>
                        </a:rPr>
                        <a:t>with like-minded people</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Collaboratively, with a team of engineers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Analyzing data to </a:t>
                      </a:r>
                    </a:p>
                    <a:p>
                      <a:pPr algn="ctr" fontAlgn="ctr"/>
                      <a:r>
                        <a:rPr lang="en-US" sz="1000" u="none" strike="noStrike" dirty="0">
                          <a:solidFill>
                            <a:schemeClr val="tx2"/>
                          </a:solidFill>
                          <a:effectLst/>
                        </a:rPr>
                        <a:t>find solutions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Creatively, brainstorming </a:t>
                      </a:r>
                    </a:p>
                    <a:p>
                      <a:pPr algn="ctr" fontAlgn="ctr"/>
                      <a:r>
                        <a:rPr lang="en-US" sz="1000" u="none" strike="noStrike" dirty="0">
                          <a:solidFill>
                            <a:schemeClr val="tx2"/>
                          </a:solidFill>
                          <a:effectLst/>
                        </a:rPr>
                        <a:t>new ideas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Leading a diverse team and managing </a:t>
                      </a:r>
                    </a:p>
                    <a:p>
                      <a:pPr algn="ctr" fontAlgn="ctr"/>
                      <a:r>
                        <a:rPr lang="en-US" sz="1000" u="none" strike="noStrike" dirty="0">
                          <a:solidFill>
                            <a:schemeClr val="tx2"/>
                          </a:solidFill>
                          <a:effectLst/>
                        </a:rPr>
                        <a:t>Tasks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79317584"/>
                  </a:ext>
                </a:extLst>
              </a:tr>
              <a:tr h="614173">
                <a:tc>
                  <a:txBody>
                    <a:bodyPr/>
                    <a:lstStyle/>
                    <a:p>
                      <a:pPr algn="l" fontAlgn="ctr"/>
                      <a:r>
                        <a:rPr lang="en-US" sz="1000" b="1" u="none" strike="noStrike" dirty="0">
                          <a:solidFill>
                            <a:schemeClr val="tx2"/>
                          </a:solidFill>
                          <a:effectLst/>
                          <a:latin typeface="Poppins"/>
                        </a:rPr>
                        <a:t>5. What type of problems do you</a:t>
                      </a:r>
                      <a:br>
                        <a:rPr lang="en-US" sz="1000" b="1" u="none" strike="noStrike" dirty="0">
                          <a:solidFill>
                            <a:schemeClr val="tx2"/>
                          </a:solidFill>
                          <a:effectLst/>
                          <a:latin typeface="Poppins"/>
                        </a:rPr>
                      </a:br>
                      <a:r>
                        <a:rPr lang="en-US" sz="1000" b="1" u="none" strike="noStrike" dirty="0">
                          <a:solidFill>
                            <a:schemeClr val="tx2"/>
                          </a:solidFill>
                          <a:effectLst/>
                          <a:latin typeface="Poppins"/>
                        </a:rPr>
                        <a:t>like to solve?</a:t>
                      </a:r>
                      <a:endParaRPr lang="en-US" sz="1000" b="1" i="0" u="none" strike="noStrike" dirty="0">
                        <a:solidFill>
                          <a:schemeClr val="tx2"/>
                        </a:solidFill>
                        <a:effectLst/>
                        <a:latin typeface="Poppins"/>
                      </a:endParaRP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solidFill>
                            <a:schemeClr val="tx2"/>
                          </a:solidFill>
                          <a:effectLst/>
                        </a:rPr>
                        <a:t>Mysteries of nature and the world </a:t>
                      </a:r>
                      <a:br>
                        <a:rPr lang="en-US" sz="1000" u="none" strike="noStrike" dirty="0">
                          <a:solidFill>
                            <a:schemeClr val="tx2"/>
                          </a:solidFill>
                          <a:effectLst/>
                        </a:rPr>
                      </a:br>
                      <a:r>
                        <a:rPr lang="en-US" sz="1000" u="none" strike="noStrike" dirty="0">
                          <a:solidFill>
                            <a:schemeClr val="tx2"/>
                          </a:solidFill>
                          <a:effectLst/>
                        </a:rPr>
                        <a:t>around us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Technical </a:t>
                      </a:r>
                    </a:p>
                    <a:p>
                      <a:pPr algn="ctr" fontAlgn="ctr"/>
                      <a:r>
                        <a:rPr lang="en-US" sz="1000" u="none" strike="noStrike" dirty="0">
                          <a:solidFill>
                            <a:schemeClr val="tx2"/>
                          </a:solidFill>
                          <a:effectLst/>
                        </a:rPr>
                        <a:t>Challenges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Mathematical </a:t>
                      </a:r>
                    </a:p>
                    <a:p>
                      <a:pPr algn="ctr" fontAlgn="ctr"/>
                      <a:r>
                        <a:rPr lang="en-US" sz="1000" u="none" strike="noStrike" dirty="0">
                          <a:solidFill>
                            <a:schemeClr val="tx2"/>
                          </a:solidFill>
                          <a:effectLst/>
                        </a:rPr>
                        <a:t>puzzles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Design and </a:t>
                      </a:r>
                    </a:p>
                    <a:p>
                      <a:pPr algn="ctr" fontAlgn="ctr"/>
                      <a:r>
                        <a:rPr lang="en-US" sz="1000" u="none" strike="noStrike" dirty="0">
                          <a:solidFill>
                            <a:schemeClr val="tx2"/>
                          </a:solidFill>
                          <a:effectLst/>
                        </a:rPr>
                        <a:t>usability issues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solidFill>
                            <a:schemeClr val="tx2"/>
                          </a:solidFill>
                          <a:effectLst/>
                        </a:rPr>
                        <a:t>Organizational and logistical problems</a:t>
                      </a:r>
                      <a:endParaRPr lang="en-US" sz="1000" b="0" i="0" u="none" strike="noStrike" dirty="0">
                        <a:solidFill>
                          <a:schemeClr val="tx2"/>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1327668"/>
                  </a:ext>
                </a:extLst>
              </a:tr>
            </a:tbl>
          </a:graphicData>
        </a:graphic>
      </p:graphicFrame>
      <p:sp>
        <p:nvSpPr>
          <p:cNvPr id="10" name="TextBox 9">
            <a:extLst>
              <a:ext uri="{FF2B5EF4-FFF2-40B4-BE49-F238E27FC236}">
                <a16:creationId xmlns:a16="http://schemas.microsoft.com/office/drawing/2014/main" id="{BE9A5F9E-1CAD-22D7-8033-453A4DD6F5AD}"/>
              </a:ext>
            </a:extLst>
          </p:cNvPr>
          <p:cNvSpPr txBox="1"/>
          <p:nvPr/>
        </p:nvSpPr>
        <p:spPr>
          <a:xfrm>
            <a:off x="365048" y="985034"/>
            <a:ext cx="8429321" cy="274319"/>
          </a:xfrm>
          <a:prstGeom prst="roundRect">
            <a:avLst/>
          </a:prstGeom>
          <a:solidFill>
            <a:srgbClr val="6500FF"/>
          </a:solidFill>
        </p:spPr>
        <p:txBody>
          <a:bodyPr wrap="square">
            <a:spAutoFit/>
          </a:bodyPr>
          <a:lstStyle/>
          <a:p>
            <a:endParaRPr lang="en-US" sz="1000" b="1" dirty="0">
              <a:solidFill>
                <a:schemeClr val="bg1"/>
              </a:solidFill>
              <a:latin typeface="Poppins"/>
            </a:endParaRPr>
          </a:p>
        </p:txBody>
      </p:sp>
      <p:grpSp>
        <p:nvGrpSpPr>
          <p:cNvPr id="17" name="Group 16">
            <a:extLst>
              <a:ext uri="{FF2B5EF4-FFF2-40B4-BE49-F238E27FC236}">
                <a16:creationId xmlns:a16="http://schemas.microsoft.com/office/drawing/2014/main" id="{EEA66511-19B1-452A-5B2F-9FB49ABC0C42}"/>
              </a:ext>
            </a:extLst>
          </p:cNvPr>
          <p:cNvGrpSpPr/>
          <p:nvPr/>
        </p:nvGrpSpPr>
        <p:grpSpPr>
          <a:xfrm>
            <a:off x="2284746" y="988637"/>
            <a:ext cx="5985493" cy="270716"/>
            <a:chOff x="2284747" y="988637"/>
            <a:chExt cx="4489852" cy="274320"/>
          </a:xfrm>
        </p:grpSpPr>
        <p:sp>
          <p:nvSpPr>
            <p:cNvPr id="11" name="Rectangle: Rounded Corners 10">
              <a:extLst>
                <a:ext uri="{FF2B5EF4-FFF2-40B4-BE49-F238E27FC236}">
                  <a16:creationId xmlns:a16="http://schemas.microsoft.com/office/drawing/2014/main" id="{891F8133-9098-9DED-AE65-ADBA300CE358}"/>
                </a:ext>
              </a:extLst>
            </p:cNvPr>
            <p:cNvSpPr/>
            <p:nvPr/>
          </p:nvSpPr>
          <p:spPr>
            <a:xfrm>
              <a:off x="2284747"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1</a:t>
              </a:r>
            </a:p>
          </p:txBody>
        </p:sp>
        <p:sp>
          <p:nvSpPr>
            <p:cNvPr id="12" name="Rectangle: Rounded Corners 11">
              <a:extLst>
                <a:ext uri="{FF2B5EF4-FFF2-40B4-BE49-F238E27FC236}">
                  <a16:creationId xmlns:a16="http://schemas.microsoft.com/office/drawing/2014/main" id="{8B7E9247-9168-BB06-247B-949BB8CC9888}"/>
                </a:ext>
              </a:extLst>
            </p:cNvPr>
            <p:cNvSpPr/>
            <p:nvPr/>
          </p:nvSpPr>
          <p:spPr>
            <a:xfrm>
              <a:off x="3343115"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2</a:t>
              </a:r>
            </a:p>
          </p:txBody>
        </p:sp>
        <p:sp>
          <p:nvSpPr>
            <p:cNvPr id="13" name="Rectangle: Rounded Corners 12">
              <a:extLst>
                <a:ext uri="{FF2B5EF4-FFF2-40B4-BE49-F238E27FC236}">
                  <a16:creationId xmlns:a16="http://schemas.microsoft.com/office/drawing/2014/main" id="{72658588-2506-EF6C-2FBD-8A77A6743B50}"/>
                </a:ext>
              </a:extLst>
            </p:cNvPr>
            <p:cNvSpPr/>
            <p:nvPr/>
          </p:nvSpPr>
          <p:spPr>
            <a:xfrm>
              <a:off x="4395503"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3</a:t>
              </a:r>
            </a:p>
          </p:txBody>
        </p:sp>
        <p:sp>
          <p:nvSpPr>
            <p:cNvPr id="14" name="Rectangle: Rounded Corners 13">
              <a:extLst>
                <a:ext uri="{FF2B5EF4-FFF2-40B4-BE49-F238E27FC236}">
                  <a16:creationId xmlns:a16="http://schemas.microsoft.com/office/drawing/2014/main" id="{430BB835-9485-D558-ED40-AA9D83439B41}"/>
                </a:ext>
              </a:extLst>
            </p:cNvPr>
            <p:cNvSpPr/>
            <p:nvPr/>
          </p:nvSpPr>
          <p:spPr>
            <a:xfrm>
              <a:off x="5447891"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4</a:t>
              </a:r>
            </a:p>
          </p:txBody>
        </p:sp>
        <p:sp>
          <p:nvSpPr>
            <p:cNvPr id="15" name="Rectangle: Rounded Corners 14">
              <a:extLst>
                <a:ext uri="{FF2B5EF4-FFF2-40B4-BE49-F238E27FC236}">
                  <a16:creationId xmlns:a16="http://schemas.microsoft.com/office/drawing/2014/main" id="{97C1C25F-2288-855E-CD36-49019FF3B683}"/>
                </a:ext>
              </a:extLst>
            </p:cNvPr>
            <p:cNvSpPr/>
            <p:nvPr/>
          </p:nvSpPr>
          <p:spPr>
            <a:xfrm>
              <a:off x="6500279"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5</a:t>
              </a:r>
            </a:p>
          </p:txBody>
        </p:sp>
      </p:grpSp>
      <p:sp>
        <p:nvSpPr>
          <p:cNvPr id="16" name="Rectangle: Rounded Corners 6">
            <a:extLst>
              <a:ext uri="{FF2B5EF4-FFF2-40B4-BE49-F238E27FC236}">
                <a16:creationId xmlns:a16="http://schemas.microsoft.com/office/drawing/2014/main" id="{689A0771-CF27-84F3-AD14-737A142A3B95}"/>
              </a:ext>
            </a:extLst>
          </p:cNvPr>
          <p:cNvSpPr/>
          <p:nvPr/>
        </p:nvSpPr>
        <p:spPr>
          <a:xfrm>
            <a:off x="369389" y="985033"/>
            <a:ext cx="1477699" cy="27432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dirty="0">
                <a:solidFill>
                  <a:schemeClr val="bg2"/>
                </a:solidFill>
                <a:latin typeface="Poppins"/>
              </a:rPr>
              <a:t>Your Pathway:</a:t>
            </a:r>
          </a:p>
        </p:txBody>
      </p:sp>
      <p:pic>
        <p:nvPicPr>
          <p:cNvPr id="3" name="Graphic 2" descr="Checkmark with solid fill">
            <a:extLst>
              <a:ext uri="{FF2B5EF4-FFF2-40B4-BE49-F238E27FC236}">
                <a16:creationId xmlns:a16="http://schemas.microsoft.com/office/drawing/2014/main" id="{FAFD709D-8A19-703B-D229-4B83B41C2F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98320" y="1493944"/>
            <a:ext cx="402336" cy="402336"/>
          </a:xfrm>
          <a:prstGeom prst="rect">
            <a:avLst/>
          </a:prstGeom>
        </p:spPr>
      </p:pic>
      <p:pic>
        <p:nvPicPr>
          <p:cNvPr id="6" name="Graphic 5" descr="Checkmark with solid fill">
            <a:extLst>
              <a:ext uri="{FF2B5EF4-FFF2-40B4-BE49-F238E27FC236}">
                <a16:creationId xmlns:a16="http://schemas.microsoft.com/office/drawing/2014/main" id="{D2BC7562-8971-9741-6A5E-AE130BCB09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28944" y="1449309"/>
            <a:ext cx="402336" cy="402336"/>
          </a:xfrm>
          <a:prstGeom prst="rect">
            <a:avLst/>
          </a:prstGeom>
        </p:spPr>
      </p:pic>
      <p:pic>
        <p:nvPicPr>
          <p:cNvPr id="7" name="Graphic 6" descr="Checkmark with solid fill">
            <a:extLst>
              <a:ext uri="{FF2B5EF4-FFF2-40B4-BE49-F238E27FC236}">
                <a16:creationId xmlns:a16="http://schemas.microsoft.com/office/drawing/2014/main" id="{4EDEB6CE-BFA2-C45E-482A-8E30216892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95147" y="2034525"/>
            <a:ext cx="402336" cy="402336"/>
          </a:xfrm>
          <a:prstGeom prst="rect">
            <a:avLst/>
          </a:prstGeom>
        </p:spPr>
      </p:pic>
      <p:pic>
        <p:nvPicPr>
          <p:cNvPr id="8" name="Graphic 7" descr="Checkmark with solid fill">
            <a:extLst>
              <a:ext uri="{FF2B5EF4-FFF2-40B4-BE49-F238E27FC236}">
                <a16:creationId xmlns:a16="http://schemas.microsoft.com/office/drawing/2014/main" id="{E495A6CB-D8E0-DA4E-FEFF-30365049E5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95147" y="2689815"/>
            <a:ext cx="402336" cy="402336"/>
          </a:xfrm>
          <a:prstGeom prst="rect">
            <a:avLst/>
          </a:prstGeom>
        </p:spPr>
      </p:pic>
      <p:pic>
        <p:nvPicPr>
          <p:cNvPr id="18" name="Graphic 17" descr="Checkmark with solid fill">
            <a:extLst>
              <a:ext uri="{FF2B5EF4-FFF2-40B4-BE49-F238E27FC236}">
                <a16:creationId xmlns:a16="http://schemas.microsoft.com/office/drawing/2014/main" id="{CD198160-EA00-CE95-D39B-0810F85902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7451" y="3500583"/>
            <a:ext cx="402336" cy="402336"/>
          </a:xfrm>
          <a:prstGeom prst="rect">
            <a:avLst/>
          </a:prstGeom>
        </p:spPr>
      </p:pic>
      <p:pic>
        <p:nvPicPr>
          <p:cNvPr id="19" name="Graphic 18" descr="Checkmark with solid fill">
            <a:extLst>
              <a:ext uri="{FF2B5EF4-FFF2-40B4-BE49-F238E27FC236}">
                <a16:creationId xmlns:a16="http://schemas.microsoft.com/office/drawing/2014/main" id="{EA33034B-C61C-5F0E-B5B1-3B9BF8CA754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17451" y="4067511"/>
            <a:ext cx="402336" cy="402336"/>
          </a:xfrm>
          <a:prstGeom prst="rect">
            <a:avLst/>
          </a:prstGeom>
        </p:spPr>
      </p:pic>
      <p:pic>
        <p:nvPicPr>
          <p:cNvPr id="20" name="Graphic 19" descr="Checkmark with solid fill">
            <a:extLst>
              <a:ext uri="{FF2B5EF4-FFF2-40B4-BE49-F238E27FC236}">
                <a16:creationId xmlns:a16="http://schemas.microsoft.com/office/drawing/2014/main" id="{63B64A3A-54E0-F922-5EDC-E370FC736C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98320" y="4067511"/>
            <a:ext cx="402336" cy="402336"/>
          </a:xfrm>
          <a:prstGeom prst="rect">
            <a:avLst/>
          </a:prstGeom>
        </p:spPr>
      </p:pic>
    </p:spTree>
    <p:extLst>
      <p:ext uri="{BB962C8B-B14F-4D97-AF65-F5344CB8AC3E}">
        <p14:creationId xmlns:p14="http://schemas.microsoft.com/office/powerpoint/2010/main" val="32244352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92D59-8DB5-9CAC-4628-E1051FA6CC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733EA5-4B52-807A-4BCF-165A77F78922}"/>
              </a:ext>
            </a:extLst>
          </p:cNvPr>
          <p:cNvSpPr>
            <a:spLocks noGrp="1"/>
          </p:cNvSpPr>
          <p:nvPr>
            <p:ph type="title"/>
          </p:nvPr>
        </p:nvSpPr>
        <p:spPr/>
        <p:txBody>
          <a:bodyPr/>
          <a:lstStyle/>
          <a:p>
            <a:r>
              <a:rPr lang="en-US" dirty="0"/>
              <a:t>Take a short career test to see which path is for you! (part 2/2)</a:t>
            </a:r>
          </a:p>
        </p:txBody>
      </p:sp>
      <p:sp>
        <p:nvSpPr>
          <p:cNvPr id="5" name="Text Placeholder 4">
            <a:extLst>
              <a:ext uri="{FF2B5EF4-FFF2-40B4-BE49-F238E27FC236}">
                <a16:creationId xmlns:a16="http://schemas.microsoft.com/office/drawing/2014/main" id="{931B2CBA-CA00-A25E-C00C-2FF03B63BD5E}"/>
              </a:ext>
            </a:extLst>
          </p:cNvPr>
          <p:cNvSpPr>
            <a:spLocks noGrp="1"/>
          </p:cNvSpPr>
          <p:nvPr>
            <p:ph type="body" sz="quarter" idx="20"/>
          </p:nvPr>
        </p:nvSpPr>
        <p:spPr/>
        <p:txBody>
          <a:bodyPr/>
          <a:lstStyle/>
          <a:p>
            <a:r>
              <a:rPr lang="en-US" dirty="0"/>
              <a:t>Choose (tick) up to 3 answers to each question</a:t>
            </a:r>
          </a:p>
        </p:txBody>
      </p:sp>
      <p:graphicFrame>
        <p:nvGraphicFramePr>
          <p:cNvPr id="9" name="Table 8">
            <a:extLst>
              <a:ext uri="{FF2B5EF4-FFF2-40B4-BE49-F238E27FC236}">
                <a16:creationId xmlns:a16="http://schemas.microsoft.com/office/drawing/2014/main" id="{A618E182-07A8-A8A4-9AF5-07A42FE2E928}"/>
              </a:ext>
            </a:extLst>
          </p:cNvPr>
          <p:cNvGraphicFramePr>
            <a:graphicFrameLocks noGrp="1"/>
          </p:cNvGraphicFramePr>
          <p:nvPr>
            <p:extLst>
              <p:ext uri="{D42A27DB-BD31-4B8C-83A1-F6EECF244321}">
                <p14:modId xmlns:p14="http://schemas.microsoft.com/office/powerpoint/2010/main" val="7065662"/>
              </p:ext>
            </p:extLst>
          </p:nvPr>
        </p:nvGraphicFramePr>
        <p:xfrm>
          <a:off x="365049" y="1371600"/>
          <a:ext cx="8429322" cy="3151934"/>
        </p:xfrm>
        <a:graphic>
          <a:graphicData uri="http://schemas.openxmlformats.org/drawingml/2006/table">
            <a:tbl>
              <a:tblPr>
                <a:tableStyleId>{616DA210-FB5B-4158-B5E0-FEB733F419BA}</a:tableStyleId>
              </a:tblPr>
              <a:tblGrid>
                <a:gridCol w="1404887">
                  <a:extLst>
                    <a:ext uri="{9D8B030D-6E8A-4147-A177-3AD203B41FA5}">
                      <a16:colId xmlns:a16="http://schemas.microsoft.com/office/drawing/2014/main" val="2175087897"/>
                    </a:ext>
                  </a:extLst>
                </a:gridCol>
                <a:gridCol w="1404887">
                  <a:extLst>
                    <a:ext uri="{9D8B030D-6E8A-4147-A177-3AD203B41FA5}">
                      <a16:colId xmlns:a16="http://schemas.microsoft.com/office/drawing/2014/main" val="1463932112"/>
                    </a:ext>
                  </a:extLst>
                </a:gridCol>
                <a:gridCol w="1404887">
                  <a:extLst>
                    <a:ext uri="{9D8B030D-6E8A-4147-A177-3AD203B41FA5}">
                      <a16:colId xmlns:a16="http://schemas.microsoft.com/office/drawing/2014/main" val="2153704708"/>
                    </a:ext>
                  </a:extLst>
                </a:gridCol>
                <a:gridCol w="1404887">
                  <a:extLst>
                    <a:ext uri="{9D8B030D-6E8A-4147-A177-3AD203B41FA5}">
                      <a16:colId xmlns:a16="http://schemas.microsoft.com/office/drawing/2014/main" val="2801676946"/>
                    </a:ext>
                  </a:extLst>
                </a:gridCol>
                <a:gridCol w="1404887">
                  <a:extLst>
                    <a:ext uri="{9D8B030D-6E8A-4147-A177-3AD203B41FA5}">
                      <a16:colId xmlns:a16="http://schemas.microsoft.com/office/drawing/2014/main" val="3036126269"/>
                    </a:ext>
                  </a:extLst>
                </a:gridCol>
                <a:gridCol w="1404887">
                  <a:extLst>
                    <a:ext uri="{9D8B030D-6E8A-4147-A177-3AD203B41FA5}">
                      <a16:colId xmlns:a16="http://schemas.microsoft.com/office/drawing/2014/main" val="2387958348"/>
                    </a:ext>
                  </a:extLst>
                </a:gridCol>
              </a:tblGrid>
              <a:tr h="492568">
                <a:tc>
                  <a:txBody>
                    <a:bodyPr/>
                    <a:lstStyle/>
                    <a:p>
                      <a:pPr marL="0" algn="l" defTabSz="914400" rtl="0" eaLnBrk="1" fontAlgn="ctr" latinLnBrk="0" hangingPunct="1"/>
                      <a:r>
                        <a:rPr lang="en-US" sz="1000" b="1" u="none" strike="noStrike" kern="1200" dirty="0">
                          <a:solidFill>
                            <a:schemeClr val="tx2"/>
                          </a:solidFill>
                          <a:effectLst/>
                          <a:latin typeface="Poppins"/>
                          <a:ea typeface="+mn-ea"/>
                          <a:cs typeface="+mn-cs"/>
                        </a:rPr>
                        <a:t>6. Which of these hobbies do you enjoy the most?</a:t>
                      </a:r>
                    </a:p>
                  </a:txBody>
                  <a:tcPr marR="4625" marT="4625" marB="0"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effectLst/>
                        </a:rPr>
                        <a:t>Reading science fiction &amp; learning  </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Building gadgets </a:t>
                      </a:r>
                    </a:p>
                    <a:p>
                      <a:pPr algn="ctr" fontAlgn="ctr"/>
                      <a:r>
                        <a:rPr lang="en-US" sz="1000" u="none" strike="noStrike" dirty="0">
                          <a:effectLst/>
                        </a:rPr>
                        <a:t>or models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Playing strategy games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Drawing or </a:t>
                      </a:r>
                    </a:p>
                    <a:p>
                      <a:pPr algn="ctr" fontAlgn="ctr"/>
                      <a:r>
                        <a:rPr lang="en-US" sz="1000" u="none" strike="noStrike" dirty="0">
                          <a:effectLst/>
                        </a:rPr>
                        <a:t>crafting</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Planning and organizing events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3661385"/>
                  </a:ext>
                </a:extLst>
              </a:tr>
              <a:tr h="614173">
                <a:tc>
                  <a:txBody>
                    <a:bodyPr/>
                    <a:lstStyle/>
                    <a:p>
                      <a:pPr marL="0" algn="l" defTabSz="914400" rtl="0" eaLnBrk="1" fontAlgn="ctr" latinLnBrk="0" hangingPunct="1"/>
                      <a:r>
                        <a:rPr lang="en-US" sz="1000" b="1" u="none" strike="noStrike" kern="1200" dirty="0">
                          <a:solidFill>
                            <a:schemeClr val="tx2"/>
                          </a:solidFill>
                          <a:effectLst/>
                          <a:latin typeface="Poppins"/>
                          <a:ea typeface="+mn-ea"/>
                          <a:cs typeface="+mn-cs"/>
                        </a:rPr>
                        <a:t>7. How do you approach a new task?</a:t>
                      </a: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effectLst/>
                        </a:rPr>
                        <a:t>Research thoroughly before starting</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Dive in and start building, experiment</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Break it down into logical steps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Think creatively and outside the box</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Plan and </a:t>
                      </a:r>
                    </a:p>
                    <a:p>
                      <a:pPr algn="ctr" fontAlgn="ctr"/>
                      <a:r>
                        <a:rPr lang="en-US" sz="1000" u="none" strike="noStrike" dirty="0">
                          <a:effectLst/>
                        </a:rPr>
                        <a:t>delegate tasks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62422074"/>
                  </a:ext>
                </a:extLst>
              </a:tr>
              <a:tr h="614173">
                <a:tc>
                  <a:txBody>
                    <a:bodyPr/>
                    <a:lstStyle/>
                    <a:p>
                      <a:pPr marL="0" algn="l" defTabSz="914400" rtl="0" eaLnBrk="1" fontAlgn="ctr" latinLnBrk="0" hangingPunct="1"/>
                      <a:r>
                        <a:rPr lang="en-US" sz="1000" b="1" u="none" strike="noStrike" kern="1200" dirty="0">
                          <a:solidFill>
                            <a:schemeClr val="tx2"/>
                          </a:solidFill>
                          <a:effectLst/>
                          <a:latin typeface="Poppins"/>
                          <a:ea typeface="+mn-ea"/>
                          <a:cs typeface="+mn-cs"/>
                        </a:rPr>
                        <a:t>8. What kind of books or movies </a:t>
                      </a:r>
                      <a:br>
                        <a:rPr lang="en-US" sz="1000" b="1" u="none" strike="noStrike" kern="1200" dirty="0">
                          <a:solidFill>
                            <a:schemeClr val="tx2"/>
                          </a:solidFill>
                          <a:effectLst/>
                          <a:latin typeface="Poppins"/>
                          <a:ea typeface="+mn-ea"/>
                          <a:cs typeface="+mn-cs"/>
                        </a:rPr>
                      </a:br>
                      <a:r>
                        <a:rPr lang="en-US" sz="1000" b="1" u="none" strike="noStrike" kern="1200" dirty="0">
                          <a:solidFill>
                            <a:schemeClr val="tx2"/>
                          </a:solidFill>
                          <a:effectLst/>
                          <a:latin typeface="Poppins"/>
                          <a:ea typeface="+mn-ea"/>
                          <a:cs typeface="+mn-cs"/>
                        </a:rPr>
                        <a:t>do you prefer?</a:t>
                      </a: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effectLst/>
                        </a:rPr>
                        <a:t>Documentaries or science fiction</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Tech thrillers or engineering marvels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Mystery or </a:t>
                      </a:r>
                    </a:p>
                    <a:p>
                      <a:pPr algn="ctr" fontAlgn="ctr"/>
                      <a:r>
                        <a:rPr lang="en-US" sz="1000" u="none" strike="noStrike" dirty="0">
                          <a:effectLst/>
                        </a:rPr>
                        <a:t>detective stories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Creative and artistic films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Leadership and motivational stories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21179627"/>
                  </a:ext>
                </a:extLst>
              </a:tr>
              <a:tr h="816847">
                <a:tc>
                  <a:txBody>
                    <a:bodyPr/>
                    <a:lstStyle/>
                    <a:p>
                      <a:pPr marL="0" algn="l" defTabSz="914400" rtl="0" eaLnBrk="1" fontAlgn="ctr" latinLnBrk="0" hangingPunct="1"/>
                      <a:r>
                        <a:rPr lang="en-US" sz="1000" b="1" u="none" strike="noStrike" kern="1200" dirty="0">
                          <a:solidFill>
                            <a:schemeClr val="tx2"/>
                          </a:solidFill>
                          <a:effectLst/>
                          <a:latin typeface="Poppins"/>
                          <a:ea typeface="+mn-ea"/>
                          <a:cs typeface="+mn-cs"/>
                        </a:rPr>
                        <a:t>9. How do you handle challenges?</a:t>
                      </a: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effectLst/>
                        </a:rPr>
                        <a:t>Research and experiment to find solutions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Use technology and tools to solve them</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Analyze data and patterns</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Think creatively </a:t>
                      </a:r>
                    </a:p>
                    <a:p>
                      <a:pPr algn="ctr" fontAlgn="ctr"/>
                      <a:r>
                        <a:rPr lang="en-US" sz="1000" u="none" strike="noStrike" dirty="0">
                          <a:effectLst/>
                        </a:rPr>
                        <a:t>and innovatively</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Plan strategically </a:t>
                      </a:r>
                    </a:p>
                    <a:p>
                      <a:pPr algn="ctr" fontAlgn="ctr"/>
                      <a:r>
                        <a:rPr lang="en-US" sz="1000" u="none" strike="noStrike" dirty="0">
                          <a:effectLst/>
                        </a:rPr>
                        <a:t>and lead the team</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79317584"/>
                  </a:ext>
                </a:extLst>
              </a:tr>
              <a:tr h="614173">
                <a:tc>
                  <a:txBody>
                    <a:bodyPr/>
                    <a:lstStyle/>
                    <a:p>
                      <a:pPr marL="0" algn="l" defTabSz="914400" rtl="0" eaLnBrk="1" fontAlgn="ctr" latinLnBrk="0" hangingPunct="1"/>
                      <a:r>
                        <a:rPr lang="en-US" sz="1000" b="1" u="none" strike="noStrike" kern="1200" dirty="0">
                          <a:solidFill>
                            <a:schemeClr val="tx2"/>
                          </a:solidFill>
                          <a:effectLst/>
                          <a:latin typeface="Poppins"/>
                          <a:ea typeface="+mn-ea"/>
                          <a:cs typeface="+mn-cs"/>
                        </a:rPr>
                        <a:t>10. What is your dream job?</a:t>
                      </a:r>
                    </a:p>
                  </a:txBody>
                  <a:tcPr marR="4625" marT="4625" marB="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algn="ctr" fontAlgn="ctr"/>
                      <a:r>
                        <a:rPr lang="en-US" sz="1000" u="none" strike="noStrike" dirty="0">
                          <a:effectLst/>
                        </a:rPr>
                        <a:t>Scientist or </a:t>
                      </a:r>
                    </a:p>
                    <a:p>
                      <a:pPr algn="ctr" fontAlgn="ctr"/>
                      <a:r>
                        <a:rPr lang="en-US" sz="1000" u="none" strike="noStrike" dirty="0">
                          <a:effectLst/>
                        </a:rPr>
                        <a:t>Professor</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Engineer or </a:t>
                      </a:r>
                    </a:p>
                    <a:p>
                      <a:pPr algn="ctr" fontAlgn="ctr"/>
                      <a:r>
                        <a:rPr lang="en-US" sz="1000" u="none" strike="noStrike" dirty="0">
                          <a:effectLst/>
                        </a:rPr>
                        <a:t>Software Developer</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1760999" rtl="0" eaLnBrk="1" fontAlgn="ctr" latinLnBrk="0" hangingPunct="1">
                        <a:lnSpc>
                          <a:spcPct val="100000"/>
                        </a:lnSpc>
                        <a:spcBef>
                          <a:spcPts val="0"/>
                        </a:spcBef>
                        <a:spcAft>
                          <a:spcPts val="0"/>
                        </a:spcAft>
                        <a:buClrTx/>
                        <a:buSzTx/>
                        <a:buFontTx/>
                        <a:buNone/>
                        <a:tabLst/>
                        <a:defRPr/>
                      </a:pPr>
                      <a:r>
                        <a:rPr lang="en-US" sz="1000" u="none" strike="noStrike" dirty="0">
                          <a:effectLst/>
                        </a:rPr>
                        <a:t>Data Scientist or</a:t>
                      </a:r>
                    </a:p>
                    <a:p>
                      <a:pPr marL="0" marR="0" lvl="0" indent="0" algn="ctr" defTabSz="1760999" rtl="0" eaLnBrk="1" fontAlgn="ctr" latinLnBrk="0" hangingPunct="1">
                        <a:lnSpc>
                          <a:spcPct val="100000"/>
                        </a:lnSpc>
                        <a:spcBef>
                          <a:spcPts val="0"/>
                        </a:spcBef>
                        <a:spcAft>
                          <a:spcPts val="0"/>
                        </a:spcAft>
                        <a:buClrTx/>
                        <a:buSzTx/>
                        <a:buFontTx/>
                        <a:buNone/>
                        <a:tabLst/>
                        <a:defRPr/>
                      </a:pPr>
                      <a:r>
                        <a:rPr lang="en-US" sz="1000" u="none" strike="noStrike" dirty="0">
                          <a:effectLst/>
                        </a:rPr>
                        <a:t>Data Analyst </a:t>
                      </a:r>
                      <a:endParaRPr lang="en-US" sz="1000" u="none" strike="noStrike" dirty="0">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Designer or </a:t>
                      </a:r>
                    </a:p>
                    <a:p>
                      <a:pPr algn="ctr" fontAlgn="ctr"/>
                      <a:r>
                        <a:rPr lang="en-US" sz="1000" u="none" strike="noStrike" dirty="0">
                          <a:effectLst/>
                        </a:rPr>
                        <a:t>Innovator</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fontAlgn="ctr"/>
                      <a:r>
                        <a:rPr lang="en-US" sz="1000" u="none" strike="noStrike" dirty="0">
                          <a:effectLst/>
                        </a:rPr>
                        <a:t>Project Manager </a:t>
                      </a:r>
                    </a:p>
                    <a:p>
                      <a:pPr algn="ctr" fontAlgn="ctr"/>
                      <a:r>
                        <a:rPr lang="en-US" sz="1000" u="none" strike="noStrike" dirty="0">
                          <a:effectLst/>
                        </a:rPr>
                        <a:t>or Team Leader</a:t>
                      </a:r>
                      <a:endParaRPr lang="en-US" sz="1000" b="0" i="0" u="none" strike="noStrike" dirty="0">
                        <a:solidFill>
                          <a:srgbClr val="253746"/>
                        </a:solidFill>
                        <a:effectLst/>
                        <a:latin typeface="Poppins"/>
                      </a:endParaRPr>
                    </a:p>
                  </a:txBody>
                  <a:tcPr marL="4625" marR="4625" marT="46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411327668"/>
                  </a:ext>
                </a:extLst>
              </a:tr>
            </a:tbl>
          </a:graphicData>
        </a:graphic>
      </p:graphicFrame>
      <p:sp>
        <p:nvSpPr>
          <p:cNvPr id="10" name="TextBox 9">
            <a:extLst>
              <a:ext uri="{FF2B5EF4-FFF2-40B4-BE49-F238E27FC236}">
                <a16:creationId xmlns:a16="http://schemas.microsoft.com/office/drawing/2014/main" id="{E5555FB7-9177-33A6-64E2-CD55BAB6874B}"/>
              </a:ext>
            </a:extLst>
          </p:cNvPr>
          <p:cNvSpPr txBox="1"/>
          <p:nvPr/>
        </p:nvSpPr>
        <p:spPr>
          <a:xfrm>
            <a:off x="365048" y="985034"/>
            <a:ext cx="8429321" cy="274319"/>
          </a:xfrm>
          <a:prstGeom prst="roundRect">
            <a:avLst/>
          </a:prstGeom>
          <a:solidFill>
            <a:srgbClr val="6500FF"/>
          </a:solidFill>
        </p:spPr>
        <p:txBody>
          <a:bodyPr wrap="square">
            <a:spAutoFit/>
          </a:bodyPr>
          <a:lstStyle/>
          <a:p>
            <a:endParaRPr lang="en-US" sz="1000" b="1" dirty="0">
              <a:solidFill>
                <a:schemeClr val="bg1"/>
              </a:solidFill>
              <a:latin typeface="Poppins"/>
            </a:endParaRPr>
          </a:p>
        </p:txBody>
      </p:sp>
      <p:grpSp>
        <p:nvGrpSpPr>
          <p:cNvPr id="17" name="Group 16">
            <a:extLst>
              <a:ext uri="{FF2B5EF4-FFF2-40B4-BE49-F238E27FC236}">
                <a16:creationId xmlns:a16="http://schemas.microsoft.com/office/drawing/2014/main" id="{9B752FB7-A20E-0460-614B-D024E6FEF3C3}"/>
              </a:ext>
            </a:extLst>
          </p:cNvPr>
          <p:cNvGrpSpPr/>
          <p:nvPr/>
        </p:nvGrpSpPr>
        <p:grpSpPr>
          <a:xfrm>
            <a:off x="2284746" y="988637"/>
            <a:ext cx="5985493" cy="270716"/>
            <a:chOff x="2284747" y="988637"/>
            <a:chExt cx="4489852" cy="274320"/>
          </a:xfrm>
        </p:grpSpPr>
        <p:sp>
          <p:nvSpPr>
            <p:cNvPr id="11" name="Rectangle: Rounded Corners 10">
              <a:extLst>
                <a:ext uri="{FF2B5EF4-FFF2-40B4-BE49-F238E27FC236}">
                  <a16:creationId xmlns:a16="http://schemas.microsoft.com/office/drawing/2014/main" id="{58678EC2-3E20-FEBB-574E-50E32D89E4DC}"/>
                </a:ext>
              </a:extLst>
            </p:cNvPr>
            <p:cNvSpPr/>
            <p:nvPr/>
          </p:nvSpPr>
          <p:spPr>
            <a:xfrm>
              <a:off x="2284747"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1</a:t>
              </a:r>
            </a:p>
          </p:txBody>
        </p:sp>
        <p:sp>
          <p:nvSpPr>
            <p:cNvPr id="12" name="Rectangle: Rounded Corners 11">
              <a:extLst>
                <a:ext uri="{FF2B5EF4-FFF2-40B4-BE49-F238E27FC236}">
                  <a16:creationId xmlns:a16="http://schemas.microsoft.com/office/drawing/2014/main" id="{123B0C95-70A3-CC74-44B9-E676FCFA40EB}"/>
                </a:ext>
              </a:extLst>
            </p:cNvPr>
            <p:cNvSpPr/>
            <p:nvPr/>
          </p:nvSpPr>
          <p:spPr>
            <a:xfrm>
              <a:off x="3343115"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2</a:t>
              </a:r>
            </a:p>
          </p:txBody>
        </p:sp>
        <p:sp>
          <p:nvSpPr>
            <p:cNvPr id="13" name="Rectangle: Rounded Corners 12">
              <a:extLst>
                <a:ext uri="{FF2B5EF4-FFF2-40B4-BE49-F238E27FC236}">
                  <a16:creationId xmlns:a16="http://schemas.microsoft.com/office/drawing/2014/main" id="{2409B236-BF0E-BB03-2BBB-4C91D4300C89}"/>
                </a:ext>
              </a:extLst>
            </p:cNvPr>
            <p:cNvSpPr/>
            <p:nvPr/>
          </p:nvSpPr>
          <p:spPr>
            <a:xfrm>
              <a:off x="4395503"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3</a:t>
              </a:r>
            </a:p>
          </p:txBody>
        </p:sp>
        <p:sp>
          <p:nvSpPr>
            <p:cNvPr id="14" name="Rectangle: Rounded Corners 13">
              <a:extLst>
                <a:ext uri="{FF2B5EF4-FFF2-40B4-BE49-F238E27FC236}">
                  <a16:creationId xmlns:a16="http://schemas.microsoft.com/office/drawing/2014/main" id="{79B85B94-0EEA-0C46-32F9-DA818D605A00}"/>
                </a:ext>
              </a:extLst>
            </p:cNvPr>
            <p:cNvSpPr/>
            <p:nvPr/>
          </p:nvSpPr>
          <p:spPr>
            <a:xfrm>
              <a:off x="5447891"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4</a:t>
              </a:r>
            </a:p>
          </p:txBody>
        </p:sp>
        <p:sp>
          <p:nvSpPr>
            <p:cNvPr id="15" name="Rectangle: Rounded Corners 14">
              <a:extLst>
                <a:ext uri="{FF2B5EF4-FFF2-40B4-BE49-F238E27FC236}">
                  <a16:creationId xmlns:a16="http://schemas.microsoft.com/office/drawing/2014/main" id="{A25E8AAD-FE5B-B228-E121-14470D149410}"/>
                </a:ext>
              </a:extLst>
            </p:cNvPr>
            <p:cNvSpPr/>
            <p:nvPr/>
          </p:nvSpPr>
          <p:spPr>
            <a:xfrm>
              <a:off x="6500279" y="988637"/>
              <a:ext cx="274320" cy="274320"/>
            </a:xfrm>
            <a:prstGeom prst="roundRect">
              <a:avLst/>
            </a:prstGeom>
            <a:solidFill>
              <a:srgbClr val="65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5</a:t>
              </a:r>
            </a:p>
          </p:txBody>
        </p:sp>
      </p:grpSp>
      <p:sp>
        <p:nvSpPr>
          <p:cNvPr id="16" name="Rectangle: Rounded Corners 6">
            <a:extLst>
              <a:ext uri="{FF2B5EF4-FFF2-40B4-BE49-F238E27FC236}">
                <a16:creationId xmlns:a16="http://schemas.microsoft.com/office/drawing/2014/main" id="{628E4CBC-B481-5B4F-C4FA-A9D194BD524C}"/>
              </a:ext>
            </a:extLst>
          </p:cNvPr>
          <p:cNvSpPr/>
          <p:nvPr/>
        </p:nvSpPr>
        <p:spPr>
          <a:xfrm>
            <a:off x="369389" y="985033"/>
            <a:ext cx="1391227" cy="27432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900" b="1" dirty="0">
                <a:solidFill>
                  <a:schemeClr val="bg2"/>
                </a:solidFill>
                <a:latin typeface="Poppins"/>
              </a:rPr>
              <a:t>Your Pathway:</a:t>
            </a:r>
          </a:p>
        </p:txBody>
      </p:sp>
      <p:pic>
        <p:nvPicPr>
          <p:cNvPr id="2" name="Graphic 1" descr="Checkmark with solid fill">
            <a:extLst>
              <a:ext uri="{FF2B5EF4-FFF2-40B4-BE49-F238E27FC236}">
                <a16:creationId xmlns:a16="http://schemas.microsoft.com/office/drawing/2014/main" id="{A17046F3-16B0-AD95-4FCE-E31F5CC2B7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7161" y="1493944"/>
            <a:ext cx="402336" cy="402336"/>
          </a:xfrm>
          <a:prstGeom prst="rect">
            <a:avLst/>
          </a:prstGeom>
        </p:spPr>
      </p:pic>
      <p:pic>
        <p:nvPicPr>
          <p:cNvPr id="3" name="Graphic 2" descr="Checkmark with solid fill">
            <a:extLst>
              <a:ext uri="{FF2B5EF4-FFF2-40B4-BE49-F238E27FC236}">
                <a16:creationId xmlns:a16="http://schemas.microsoft.com/office/drawing/2014/main" id="{332C16F1-CC68-01F8-A4E7-8FA5FAD7FB8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07785" y="1449309"/>
            <a:ext cx="402336" cy="402336"/>
          </a:xfrm>
          <a:prstGeom prst="rect">
            <a:avLst/>
          </a:prstGeom>
        </p:spPr>
      </p:pic>
      <p:pic>
        <p:nvPicPr>
          <p:cNvPr id="6" name="Graphic 5" descr="Checkmark with solid fill">
            <a:extLst>
              <a:ext uri="{FF2B5EF4-FFF2-40B4-BE49-F238E27FC236}">
                <a16:creationId xmlns:a16="http://schemas.microsoft.com/office/drawing/2014/main" id="{65D6F62A-2443-6A92-6EAF-70A20F97539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73988" y="2034525"/>
            <a:ext cx="402336" cy="402336"/>
          </a:xfrm>
          <a:prstGeom prst="rect">
            <a:avLst/>
          </a:prstGeom>
        </p:spPr>
      </p:pic>
      <p:pic>
        <p:nvPicPr>
          <p:cNvPr id="7" name="Graphic 6" descr="Checkmark with solid fill">
            <a:extLst>
              <a:ext uri="{FF2B5EF4-FFF2-40B4-BE49-F238E27FC236}">
                <a16:creationId xmlns:a16="http://schemas.microsoft.com/office/drawing/2014/main" id="{F75AD04C-B1BC-164B-EA42-9513EE30C1C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73988" y="2689815"/>
            <a:ext cx="402336" cy="402336"/>
          </a:xfrm>
          <a:prstGeom prst="rect">
            <a:avLst/>
          </a:prstGeom>
        </p:spPr>
      </p:pic>
      <p:pic>
        <p:nvPicPr>
          <p:cNvPr id="8" name="Graphic 7" descr="Checkmark with solid fill">
            <a:extLst>
              <a:ext uri="{FF2B5EF4-FFF2-40B4-BE49-F238E27FC236}">
                <a16:creationId xmlns:a16="http://schemas.microsoft.com/office/drawing/2014/main" id="{EA9010E5-26F2-FFB9-9DA0-E6E3DB972C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96292" y="3500583"/>
            <a:ext cx="402336" cy="402336"/>
          </a:xfrm>
          <a:prstGeom prst="rect">
            <a:avLst/>
          </a:prstGeom>
        </p:spPr>
      </p:pic>
      <p:pic>
        <p:nvPicPr>
          <p:cNvPr id="18" name="Graphic 17" descr="Checkmark with solid fill">
            <a:extLst>
              <a:ext uri="{FF2B5EF4-FFF2-40B4-BE49-F238E27FC236}">
                <a16:creationId xmlns:a16="http://schemas.microsoft.com/office/drawing/2014/main" id="{AA303940-A0BC-F82F-523D-AC39232786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96292" y="4121197"/>
            <a:ext cx="402336" cy="402336"/>
          </a:xfrm>
          <a:prstGeom prst="rect">
            <a:avLst/>
          </a:prstGeom>
        </p:spPr>
      </p:pic>
      <p:pic>
        <p:nvPicPr>
          <p:cNvPr id="19" name="Graphic 18" descr="Checkmark with solid fill">
            <a:extLst>
              <a:ext uri="{FF2B5EF4-FFF2-40B4-BE49-F238E27FC236}">
                <a16:creationId xmlns:a16="http://schemas.microsoft.com/office/drawing/2014/main" id="{B23F4AF7-CB1B-EF98-97B4-8E0D3229DA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7161" y="4121197"/>
            <a:ext cx="402336" cy="402336"/>
          </a:xfrm>
          <a:prstGeom prst="rect">
            <a:avLst/>
          </a:prstGeom>
        </p:spPr>
      </p:pic>
      <p:sp>
        <p:nvSpPr>
          <p:cNvPr id="20" name="TextBox 19">
            <a:extLst>
              <a:ext uri="{FF2B5EF4-FFF2-40B4-BE49-F238E27FC236}">
                <a16:creationId xmlns:a16="http://schemas.microsoft.com/office/drawing/2014/main" id="{F8D13441-5991-F527-D9A2-C0D3FA343AA2}"/>
              </a:ext>
            </a:extLst>
          </p:cNvPr>
          <p:cNvSpPr txBox="1"/>
          <p:nvPr/>
        </p:nvSpPr>
        <p:spPr>
          <a:xfrm>
            <a:off x="2346409" y="4523533"/>
            <a:ext cx="242374" cy="218393"/>
          </a:xfrm>
          <a:prstGeom prst="rect">
            <a:avLst/>
          </a:prstGeom>
          <a:noFill/>
        </p:spPr>
        <p:txBody>
          <a:bodyPr wrap="none" rtlCol="0">
            <a:spAutoFit/>
          </a:bodyPr>
          <a:lstStyle/>
          <a:p>
            <a:r>
              <a:rPr lang="en-US" b="1" dirty="0">
                <a:solidFill>
                  <a:schemeClr val="bg2"/>
                </a:solidFill>
              </a:rPr>
              <a:t>2</a:t>
            </a:r>
          </a:p>
        </p:txBody>
      </p:sp>
      <p:sp>
        <p:nvSpPr>
          <p:cNvPr id="28" name="TextBox 27">
            <a:extLst>
              <a:ext uri="{FF2B5EF4-FFF2-40B4-BE49-F238E27FC236}">
                <a16:creationId xmlns:a16="http://schemas.microsoft.com/office/drawing/2014/main" id="{9EDC8FDD-3626-123E-BC2D-CC6342A86628}"/>
              </a:ext>
            </a:extLst>
          </p:cNvPr>
          <p:cNvSpPr txBox="1"/>
          <p:nvPr/>
        </p:nvSpPr>
        <p:spPr>
          <a:xfrm>
            <a:off x="3757336" y="4523533"/>
            <a:ext cx="242374" cy="218393"/>
          </a:xfrm>
          <a:prstGeom prst="rect">
            <a:avLst/>
          </a:prstGeom>
          <a:noFill/>
        </p:spPr>
        <p:txBody>
          <a:bodyPr wrap="none" rtlCol="0">
            <a:spAutoFit/>
          </a:bodyPr>
          <a:lstStyle/>
          <a:p>
            <a:r>
              <a:rPr lang="en-US" b="1" dirty="0">
                <a:solidFill>
                  <a:schemeClr val="bg2"/>
                </a:solidFill>
              </a:rPr>
              <a:t>4</a:t>
            </a:r>
          </a:p>
        </p:txBody>
      </p:sp>
      <p:sp>
        <p:nvSpPr>
          <p:cNvPr id="29" name="TextBox 28">
            <a:extLst>
              <a:ext uri="{FF2B5EF4-FFF2-40B4-BE49-F238E27FC236}">
                <a16:creationId xmlns:a16="http://schemas.microsoft.com/office/drawing/2014/main" id="{AC792C89-9037-B087-F791-7E7FCB3006B0}"/>
              </a:ext>
            </a:extLst>
          </p:cNvPr>
          <p:cNvSpPr txBox="1"/>
          <p:nvPr/>
        </p:nvSpPr>
        <p:spPr>
          <a:xfrm>
            <a:off x="5118353" y="4523533"/>
            <a:ext cx="242374" cy="218393"/>
          </a:xfrm>
          <a:prstGeom prst="rect">
            <a:avLst/>
          </a:prstGeom>
          <a:noFill/>
        </p:spPr>
        <p:txBody>
          <a:bodyPr wrap="none" rtlCol="0">
            <a:spAutoFit/>
          </a:bodyPr>
          <a:lstStyle/>
          <a:p>
            <a:r>
              <a:rPr lang="en-US" b="1" dirty="0">
                <a:solidFill>
                  <a:schemeClr val="bg2"/>
                </a:solidFill>
              </a:rPr>
              <a:t>4</a:t>
            </a:r>
          </a:p>
        </p:txBody>
      </p:sp>
      <p:sp>
        <p:nvSpPr>
          <p:cNvPr id="30" name="TextBox 29">
            <a:extLst>
              <a:ext uri="{FF2B5EF4-FFF2-40B4-BE49-F238E27FC236}">
                <a16:creationId xmlns:a16="http://schemas.microsoft.com/office/drawing/2014/main" id="{B9E399EA-C13A-0C54-DD74-7D08F56DB75D}"/>
              </a:ext>
            </a:extLst>
          </p:cNvPr>
          <p:cNvSpPr txBox="1"/>
          <p:nvPr/>
        </p:nvSpPr>
        <p:spPr>
          <a:xfrm>
            <a:off x="6563246" y="4523533"/>
            <a:ext cx="242374" cy="218393"/>
          </a:xfrm>
          <a:prstGeom prst="rect">
            <a:avLst/>
          </a:prstGeom>
          <a:noFill/>
        </p:spPr>
        <p:txBody>
          <a:bodyPr wrap="none" rtlCol="0">
            <a:spAutoFit/>
          </a:bodyPr>
          <a:lstStyle/>
          <a:p>
            <a:r>
              <a:rPr lang="en-US" b="1" dirty="0">
                <a:solidFill>
                  <a:schemeClr val="bg2"/>
                </a:solidFill>
              </a:rPr>
              <a:t>3</a:t>
            </a:r>
          </a:p>
        </p:txBody>
      </p:sp>
      <p:sp>
        <p:nvSpPr>
          <p:cNvPr id="31" name="TextBox 30">
            <a:extLst>
              <a:ext uri="{FF2B5EF4-FFF2-40B4-BE49-F238E27FC236}">
                <a16:creationId xmlns:a16="http://schemas.microsoft.com/office/drawing/2014/main" id="{EF1C9C93-893C-8656-E3BA-0A5F08AE91DE}"/>
              </a:ext>
            </a:extLst>
          </p:cNvPr>
          <p:cNvSpPr txBox="1"/>
          <p:nvPr/>
        </p:nvSpPr>
        <p:spPr>
          <a:xfrm>
            <a:off x="7986239" y="4523533"/>
            <a:ext cx="242374" cy="218393"/>
          </a:xfrm>
          <a:prstGeom prst="rect">
            <a:avLst/>
          </a:prstGeom>
          <a:noFill/>
        </p:spPr>
        <p:txBody>
          <a:bodyPr wrap="none" rtlCol="0">
            <a:spAutoFit/>
          </a:bodyPr>
          <a:lstStyle/>
          <a:p>
            <a:r>
              <a:rPr lang="en-US" b="1" dirty="0">
                <a:solidFill>
                  <a:schemeClr val="bg2"/>
                </a:solidFill>
              </a:rPr>
              <a:t>1</a:t>
            </a:r>
          </a:p>
        </p:txBody>
      </p:sp>
      <p:sp>
        <p:nvSpPr>
          <p:cNvPr id="32" name="TextBox 31">
            <a:extLst>
              <a:ext uri="{FF2B5EF4-FFF2-40B4-BE49-F238E27FC236}">
                <a16:creationId xmlns:a16="http://schemas.microsoft.com/office/drawing/2014/main" id="{DA8CEBF6-D966-F844-50FA-8586A6278D62}"/>
              </a:ext>
            </a:extLst>
          </p:cNvPr>
          <p:cNvSpPr txBox="1"/>
          <p:nvPr/>
        </p:nvSpPr>
        <p:spPr>
          <a:xfrm>
            <a:off x="268224" y="4529629"/>
            <a:ext cx="1582484" cy="218393"/>
          </a:xfrm>
          <a:prstGeom prst="rect">
            <a:avLst/>
          </a:prstGeom>
          <a:noFill/>
        </p:spPr>
        <p:txBody>
          <a:bodyPr wrap="none" rtlCol="0">
            <a:spAutoFit/>
          </a:bodyPr>
          <a:lstStyle/>
          <a:p>
            <a:r>
              <a:rPr lang="en-US" b="1" dirty="0">
                <a:solidFill>
                  <a:schemeClr val="bg2"/>
                </a:solidFill>
              </a:rPr>
              <a:t>Number of ticks by columns</a:t>
            </a:r>
          </a:p>
        </p:txBody>
      </p:sp>
      <p:sp>
        <p:nvSpPr>
          <p:cNvPr id="33" name="Rectangle 32">
            <a:extLst>
              <a:ext uri="{FF2B5EF4-FFF2-40B4-BE49-F238E27FC236}">
                <a16:creationId xmlns:a16="http://schemas.microsoft.com/office/drawing/2014/main" id="{F2D018EA-7F00-D5A4-D8C9-6F669B834FD2}"/>
              </a:ext>
            </a:extLst>
          </p:cNvPr>
          <p:cNvSpPr/>
          <p:nvPr/>
        </p:nvSpPr>
        <p:spPr>
          <a:xfrm>
            <a:off x="3188208" y="4548873"/>
            <a:ext cx="2809279" cy="193053"/>
          </a:xfrm>
          <a:prstGeom prst="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28F57961-7A72-1DE2-C2D3-32E20473B715}"/>
              </a:ext>
            </a:extLst>
          </p:cNvPr>
          <p:cNvSpPr/>
          <p:nvPr/>
        </p:nvSpPr>
        <p:spPr>
          <a:xfrm>
            <a:off x="4279149" y="4783614"/>
            <a:ext cx="1718338" cy="146111"/>
          </a:xfrm>
          <a:prstGeom prst="rect">
            <a:avLst/>
          </a:prstGeom>
          <a:ln>
            <a:solidFill>
              <a:schemeClr val="accent4"/>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b="1" dirty="0"/>
              <a:t>Pathways 2 &amp; 3 suit you most </a:t>
            </a:r>
          </a:p>
        </p:txBody>
      </p:sp>
    </p:spTree>
    <p:extLst>
      <p:ext uri="{BB962C8B-B14F-4D97-AF65-F5344CB8AC3E}">
        <p14:creationId xmlns:p14="http://schemas.microsoft.com/office/powerpoint/2010/main" val="2711860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0C469275-CE14-2C99-D8E1-34B22F7444B2}"/>
              </a:ext>
            </a:extLst>
          </p:cNvPr>
          <p:cNvSpPr/>
          <p:nvPr/>
        </p:nvSpPr>
        <p:spPr>
          <a:xfrm>
            <a:off x="338262" y="2916657"/>
            <a:ext cx="4233738" cy="4408060"/>
          </a:xfrm>
          <a:prstGeom prst="roundRect">
            <a:avLst>
              <a:gd name="adj" fmla="val 20411"/>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5" name="Rectangle: Rounded Corners 14">
            <a:extLst>
              <a:ext uri="{FF2B5EF4-FFF2-40B4-BE49-F238E27FC236}">
                <a16:creationId xmlns:a16="http://schemas.microsoft.com/office/drawing/2014/main" id="{3BE536A5-FD29-8F23-409F-82E0307B5C04}"/>
              </a:ext>
            </a:extLst>
          </p:cNvPr>
          <p:cNvSpPr/>
          <p:nvPr/>
        </p:nvSpPr>
        <p:spPr>
          <a:xfrm>
            <a:off x="4663440" y="2916657"/>
            <a:ext cx="4233738" cy="4408060"/>
          </a:xfrm>
          <a:prstGeom prst="roundRect">
            <a:avLst>
              <a:gd name="adj" fmla="val 20411"/>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1" name="Text Placeholder 10">
            <a:extLst>
              <a:ext uri="{FF2B5EF4-FFF2-40B4-BE49-F238E27FC236}">
                <a16:creationId xmlns:a16="http://schemas.microsoft.com/office/drawing/2014/main" id="{79FFE664-D77A-5230-A92D-25069C2C37A5}"/>
              </a:ext>
            </a:extLst>
          </p:cNvPr>
          <p:cNvSpPr>
            <a:spLocks noGrp="1"/>
          </p:cNvSpPr>
          <p:nvPr>
            <p:ph type="body" sz="quarter" idx="22"/>
          </p:nvPr>
        </p:nvSpPr>
        <p:spPr>
          <a:xfrm>
            <a:off x="410770" y="3556556"/>
            <a:ext cx="4110432" cy="1239930"/>
          </a:xfrm>
        </p:spPr>
        <p:txBody>
          <a:bodyPr>
            <a:normAutofit/>
          </a:bodyPr>
          <a:lstStyle/>
          <a:p>
            <a:pPr algn="ctr"/>
            <a:r>
              <a:rPr lang="en-US" sz="1600" dirty="0"/>
              <a:t>Discover new knowledge and </a:t>
            </a:r>
            <a:br>
              <a:rPr lang="en-US" sz="1600" dirty="0"/>
            </a:br>
            <a:r>
              <a:rPr lang="en-US" sz="1600" dirty="0"/>
              <a:t>understand how things work. </a:t>
            </a:r>
            <a:br>
              <a:rPr lang="en-US" sz="1600" dirty="0"/>
            </a:br>
            <a:br>
              <a:rPr lang="en-US" sz="1600" dirty="0"/>
            </a:br>
            <a:r>
              <a:rPr lang="en-US" sz="1600" dirty="0"/>
              <a:t>They prefer </a:t>
            </a:r>
            <a:r>
              <a:rPr lang="en-US" sz="1600" b="1" dirty="0"/>
              <a:t>thinking</a:t>
            </a:r>
            <a:r>
              <a:rPr lang="en-US" sz="1600" dirty="0"/>
              <a:t> and </a:t>
            </a:r>
            <a:br>
              <a:rPr lang="en-US" sz="1600" dirty="0"/>
            </a:br>
            <a:r>
              <a:rPr lang="en-US" sz="1600" dirty="0"/>
              <a:t>discussing theories</a:t>
            </a:r>
          </a:p>
        </p:txBody>
      </p:sp>
      <p:sp>
        <p:nvSpPr>
          <p:cNvPr id="12" name="Text Placeholder 11">
            <a:extLst>
              <a:ext uri="{FF2B5EF4-FFF2-40B4-BE49-F238E27FC236}">
                <a16:creationId xmlns:a16="http://schemas.microsoft.com/office/drawing/2014/main" id="{0FAF760E-F22A-B818-D13E-C63CE5F01C68}"/>
              </a:ext>
            </a:extLst>
          </p:cNvPr>
          <p:cNvSpPr>
            <a:spLocks noGrp="1"/>
          </p:cNvSpPr>
          <p:nvPr>
            <p:ph type="body" sz="quarter" idx="25"/>
          </p:nvPr>
        </p:nvSpPr>
        <p:spPr>
          <a:xfrm>
            <a:off x="4730040" y="3556557"/>
            <a:ext cx="4110432" cy="1239930"/>
          </a:xfrm>
        </p:spPr>
        <p:txBody>
          <a:bodyPr>
            <a:normAutofit/>
          </a:bodyPr>
          <a:lstStyle/>
          <a:p>
            <a:pPr algn="ctr"/>
            <a:r>
              <a:rPr lang="en-US" sz="1600" dirty="0"/>
              <a:t>Develop solutions to technical problems. </a:t>
            </a:r>
          </a:p>
          <a:p>
            <a:pPr algn="ctr"/>
            <a:r>
              <a:rPr lang="en-US" sz="1600" dirty="0"/>
              <a:t>They prefer being practical, </a:t>
            </a:r>
            <a:br>
              <a:rPr lang="en-US" sz="1600" dirty="0"/>
            </a:br>
            <a:r>
              <a:rPr lang="en-US" sz="1600" b="1" dirty="0"/>
              <a:t>building</a:t>
            </a:r>
            <a:r>
              <a:rPr lang="en-US" sz="1600" dirty="0"/>
              <a:t> things and systems</a:t>
            </a:r>
          </a:p>
        </p:txBody>
      </p:sp>
      <p:sp>
        <p:nvSpPr>
          <p:cNvPr id="8" name="Title 7">
            <a:extLst>
              <a:ext uri="{FF2B5EF4-FFF2-40B4-BE49-F238E27FC236}">
                <a16:creationId xmlns:a16="http://schemas.microsoft.com/office/drawing/2014/main" id="{0A80CB1A-0001-95D2-639F-BC87F7F21997}"/>
              </a:ext>
            </a:extLst>
          </p:cNvPr>
          <p:cNvSpPr>
            <a:spLocks noGrp="1"/>
          </p:cNvSpPr>
          <p:nvPr>
            <p:ph type="title"/>
          </p:nvPr>
        </p:nvSpPr>
        <p:spPr>
          <a:xfrm>
            <a:off x="365048" y="274638"/>
            <a:ext cx="8570671" cy="274637"/>
          </a:xfrm>
        </p:spPr>
        <p:txBody>
          <a:bodyPr/>
          <a:lstStyle/>
          <a:p>
            <a:pPr algn="ctr"/>
            <a:r>
              <a:rPr lang="en-US" sz="3200" dirty="0"/>
              <a:t>Researchers and Engineers</a:t>
            </a:r>
          </a:p>
        </p:txBody>
      </p:sp>
      <p:sp>
        <p:nvSpPr>
          <p:cNvPr id="9" name="Text Placeholder 8">
            <a:extLst>
              <a:ext uri="{FF2B5EF4-FFF2-40B4-BE49-F238E27FC236}">
                <a16:creationId xmlns:a16="http://schemas.microsoft.com/office/drawing/2014/main" id="{FE193389-7C7E-49C1-D466-9EE386CC3F0F}"/>
              </a:ext>
            </a:extLst>
          </p:cNvPr>
          <p:cNvSpPr>
            <a:spLocks noGrp="1"/>
          </p:cNvSpPr>
          <p:nvPr>
            <p:ph type="body" sz="quarter" idx="20"/>
          </p:nvPr>
        </p:nvSpPr>
        <p:spPr>
          <a:xfrm>
            <a:off x="357338" y="777445"/>
            <a:ext cx="8429323" cy="175113"/>
          </a:xfrm>
        </p:spPr>
        <p:txBody>
          <a:bodyPr/>
          <a:lstStyle/>
          <a:p>
            <a:pPr algn="ctr"/>
            <a:r>
              <a:rPr lang="en-US" sz="1600" dirty="0"/>
              <a:t>Build the Technologies of the Future</a:t>
            </a:r>
          </a:p>
        </p:txBody>
      </p:sp>
      <p:sp>
        <p:nvSpPr>
          <p:cNvPr id="13" name="Text Placeholder 12">
            <a:extLst>
              <a:ext uri="{FF2B5EF4-FFF2-40B4-BE49-F238E27FC236}">
                <a16:creationId xmlns:a16="http://schemas.microsoft.com/office/drawing/2014/main" id="{EB19D5BC-4E04-8FBE-6E42-92AA6DCE0B05}"/>
              </a:ext>
            </a:extLst>
          </p:cNvPr>
          <p:cNvSpPr>
            <a:spLocks noGrp="1"/>
          </p:cNvSpPr>
          <p:nvPr>
            <p:ph type="body" sz="quarter" idx="33"/>
          </p:nvPr>
        </p:nvSpPr>
        <p:spPr>
          <a:xfrm>
            <a:off x="410768" y="3223888"/>
            <a:ext cx="4110432" cy="191433"/>
          </a:xfrm>
        </p:spPr>
        <p:txBody>
          <a:bodyPr/>
          <a:lstStyle/>
          <a:p>
            <a:pPr algn="ctr"/>
            <a:r>
              <a:rPr lang="en-US" sz="2000" dirty="0"/>
              <a:t>RESEARCHERS</a:t>
            </a:r>
          </a:p>
        </p:txBody>
      </p:sp>
      <p:sp>
        <p:nvSpPr>
          <p:cNvPr id="14" name="Text Placeholder 13">
            <a:extLst>
              <a:ext uri="{FF2B5EF4-FFF2-40B4-BE49-F238E27FC236}">
                <a16:creationId xmlns:a16="http://schemas.microsoft.com/office/drawing/2014/main" id="{A0F04DEF-7E6A-1B22-9377-C8E825503105}"/>
              </a:ext>
            </a:extLst>
          </p:cNvPr>
          <p:cNvSpPr>
            <a:spLocks noGrp="1"/>
          </p:cNvSpPr>
          <p:nvPr>
            <p:ph type="body" sz="quarter" idx="37"/>
          </p:nvPr>
        </p:nvSpPr>
        <p:spPr>
          <a:xfrm>
            <a:off x="4730040" y="3223888"/>
            <a:ext cx="4110053" cy="191433"/>
          </a:xfrm>
        </p:spPr>
        <p:txBody>
          <a:bodyPr/>
          <a:lstStyle/>
          <a:p>
            <a:pPr algn="ctr"/>
            <a:r>
              <a:rPr lang="en-US" sz="2000" dirty="0"/>
              <a:t>ENGINEERS</a:t>
            </a:r>
          </a:p>
        </p:txBody>
      </p:sp>
      <p:pic>
        <p:nvPicPr>
          <p:cNvPr id="2" name="Content Placeholder 6">
            <a:extLst>
              <a:ext uri="{FF2B5EF4-FFF2-40B4-BE49-F238E27FC236}">
                <a16:creationId xmlns:a16="http://schemas.microsoft.com/office/drawing/2014/main" id="{C58813CB-F976-4B72-BD46-D151498F5C8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4328" y="1326651"/>
            <a:ext cx="1273168" cy="1286569"/>
          </a:xfrm>
          <a:prstGeom prst="rect">
            <a:avLst/>
          </a:prstGeom>
        </p:spPr>
      </p:pic>
      <p:pic>
        <p:nvPicPr>
          <p:cNvPr id="4" name="Picture 3">
            <a:extLst>
              <a:ext uri="{FF2B5EF4-FFF2-40B4-BE49-F238E27FC236}">
                <a16:creationId xmlns:a16="http://schemas.microsoft.com/office/drawing/2014/main" id="{36526C8D-8B84-9D76-A87E-2C2B5781345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328227" y="1320533"/>
            <a:ext cx="3138874" cy="1286569"/>
          </a:xfrm>
          <a:prstGeom prst="rect">
            <a:avLst/>
          </a:prstGeom>
        </p:spPr>
      </p:pic>
      <p:pic>
        <p:nvPicPr>
          <p:cNvPr id="6" name="Picture 5">
            <a:extLst>
              <a:ext uri="{FF2B5EF4-FFF2-40B4-BE49-F238E27FC236}">
                <a16:creationId xmlns:a16="http://schemas.microsoft.com/office/drawing/2014/main" id="{ECFF4A20-1248-A7DE-9858-93C06E8854C3}"/>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67832" y="1320533"/>
            <a:ext cx="2828374" cy="1286569"/>
          </a:xfrm>
          <a:prstGeom prst="rect">
            <a:avLst/>
          </a:prstGeom>
        </p:spPr>
      </p:pic>
      <p:sp>
        <p:nvSpPr>
          <p:cNvPr id="7" name="Rectangle 6">
            <a:extLst>
              <a:ext uri="{FF2B5EF4-FFF2-40B4-BE49-F238E27FC236}">
                <a16:creationId xmlns:a16="http://schemas.microsoft.com/office/drawing/2014/main" id="{0357FA93-A736-3113-2133-ACD323EDC161}"/>
              </a:ext>
            </a:extLst>
          </p:cNvPr>
          <p:cNvSpPr/>
          <p:nvPr/>
        </p:nvSpPr>
        <p:spPr>
          <a:xfrm>
            <a:off x="0" y="0"/>
            <a:ext cx="1205829" cy="228987"/>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TECHNOLOGY</a:t>
            </a:r>
          </a:p>
        </p:txBody>
      </p:sp>
      <p:sp>
        <p:nvSpPr>
          <p:cNvPr id="3" name="Rectangle: Rounded Corners 2">
            <a:extLst>
              <a:ext uri="{FF2B5EF4-FFF2-40B4-BE49-F238E27FC236}">
                <a16:creationId xmlns:a16="http://schemas.microsoft.com/office/drawing/2014/main" id="{3FA69C70-0280-F009-5CA2-976368FC3D8B}"/>
              </a:ext>
            </a:extLst>
          </p:cNvPr>
          <p:cNvSpPr/>
          <p:nvPr/>
        </p:nvSpPr>
        <p:spPr>
          <a:xfrm>
            <a:off x="2175984" y="2747197"/>
            <a:ext cx="365700" cy="27071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1</a:t>
            </a:r>
          </a:p>
        </p:txBody>
      </p:sp>
      <p:sp>
        <p:nvSpPr>
          <p:cNvPr id="5" name="Rectangle: Rounded Corners 4">
            <a:extLst>
              <a:ext uri="{FF2B5EF4-FFF2-40B4-BE49-F238E27FC236}">
                <a16:creationId xmlns:a16="http://schemas.microsoft.com/office/drawing/2014/main" id="{0F041EDC-D224-0BA8-9D84-6005CD1BFF32}"/>
              </a:ext>
            </a:extLst>
          </p:cNvPr>
          <p:cNvSpPr/>
          <p:nvPr/>
        </p:nvSpPr>
        <p:spPr>
          <a:xfrm>
            <a:off x="6508531" y="2747196"/>
            <a:ext cx="365700" cy="27071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2</a:t>
            </a:r>
          </a:p>
        </p:txBody>
      </p:sp>
    </p:spTree>
    <p:extLst>
      <p:ext uri="{BB962C8B-B14F-4D97-AF65-F5344CB8AC3E}">
        <p14:creationId xmlns:p14="http://schemas.microsoft.com/office/powerpoint/2010/main" val="1270952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Rounded Corners 30">
            <a:extLst>
              <a:ext uri="{FF2B5EF4-FFF2-40B4-BE49-F238E27FC236}">
                <a16:creationId xmlns:a16="http://schemas.microsoft.com/office/drawing/2014/main" id="{17FC500B-4A9D-A83F-7C46-B6D138092B16}"/>
              </a:ext>
            </a:extLst>
          </p:cNvPr>
          <p:cNvSpPr/>
          <p:nvPr/>
        </p:nvSpPr>
        <p:spPr>
          <a:xfrm>
            <a:off x="6101196" y="1459340"/>
            <a:ext cx="2818957" cy="4408060"/>
          </a:xfrm>
          <a:prstGeom prst="roundRect">
            <a:avLst>
              <a:gd name="adj" fmla="val 20411"/>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32" name="Rectangle: Rounded Corners 31">
            <a:extLst>
              <a:ext uri="{FF2B5EF4-FFF2-40B4-BE49-F238E27FC236}">
                <a16:creationId xmlns:a16="http://schemas.microsoft.com/office/drawing/2014/main" id="{7CBAC0E2-0EC7-27E3-452C-037F57A317C8}"/>
              </a:ext>
            </a:extLst>
          </p:cNvPr>
          <p:cNvSpPr/>
          <p:nvPr/>
        </p:nvSpPr>
        <p:spPr>
          <a:xfrm>
            <a:off x="201105" y="1501016"/>
            <a:ext cx="2818957" cy="4408060"/>
          </a:xfrm>
          <a:prstGeom prst="roundRect">
            <a:avLst>
              <a:gd name="adj" fmla="val 20411"/>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30" name="Rectangle: Rounded Corners 29">
            <a:extLst>
              <a:ext uri="{FF2B5EF4-FFF2-40B4-BE49-F238E27FC236}">
                <a16:creationId xmlns:a16="http://schemas.microsoft.com/office/drawing/2014/main" id="{85C027DD-FA61-3615-B391-087391AB1A1E}"/>
              </a:ext>
            </a:extLst>
          </p:cNvPr>
          <p:cNvSpPr/>
          <p:nvPr/>
        </p:nvSpPr>
        <p:spPr>
          <a:xfrm>
            <a:off x="3157721" y="1459340"/>
            <a:ext cx="2818957" cy="4408060"/>
          </a:xfrm>
          <a:prstGeom prst="roundRect">
            <a:avLst>
              <a:gd name="adj" fmla="val 20411"/>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solidFill>
            </a:endParaRPr>
          </a:p>
        </p:txBody>
      </p:sp>
      <p:sp>
        <p:nvSpPr>
          <p:cNvPr id="17" name="Text Placeholder 16">
            <a:extLst>
              <a:ext uri="{FF2B5EF4-FFF2-40B4-BE49-F238E27FC236}">
                <a16:creationId xmlns:a16="http://schemas.microsoft.com/office/drawing/2014/main" id="{C52378BB-BA39-32FF-C6A1-B4A33E399BEA}"/>
              </a:ext>
            </a:extLst>
          </p:cNvPr>
          <p:cNvSpPr>
            <a:spLocks noGrp="1"/>
          </p:cNvSpPr>
          <p:nvPr>
            <p:ph type="body" sz="quarter" idx="33"/>
          </p:nvPr>
        </p:nvSpPr>
        <p:spPr>
          <a:xfrm>
            <a:off x="6244822" y="1821517"/>
            <a:ext cx="2675331" cy="191433"/>
          </a:xfrm>
        </p:spPr>
        <p:txBody>
          <a:bodyPr/>
          <a:lstStyle/>
          <a:p>
            <a:pPr algn="ctr"/>
            <a:r>
              <a:rPr lang="en-US" sz="2000" dirty="0"/>
              <a:t>LEADERS</a:t>
            </a:r>
          </a:p>
        </p:txBody>
      </p:sp>
      <p:sp>
        <p:nvSpPr>
          <p:cNvPr id="18" name="Text Placeholder 17">
            <a:extLst>
              <a:ext uri="{FF2B5EF4-FFF2-40B4-BE49-F238E27FC236}">
                <a16:creationId xmlns:a16="http://schemas.microsoft.com/office/drawing/2014/main" id="{8EC84387-D522-6528-67D8-8BAA36957843}"/>
              </a:ext>
            </a:extLst>
          </p:cNvPr>
          <p:cNvSpPr>
            <a:spLocks noGrp="1"/>
          </p:cNvSpPr>
          <p:nvPr>
            <p:ph type="body" sz="quarter" idx="37"/>
          </p:nvPr>
        </p:nvSpPr>
        <p:spPr>
          <a:xfrm>
            <a:off x="3249855" y="1821517"/>
            <a:ext cx="2675331" cy="191433"/>
          </a:xfrm>
        </p:spPr>
        <p:txBody>
          <a:bodyPr/>
          <a:lstStyle/>
          <a:p>
            <a:pPr algn="ctr"/>
            <a:r>
              <a:rPr lang="en-US" sz="2000" dirty="0"/>
              <a:t>CREATORS</a:t>
            </a:r>
          </a:p>
        </p:txBody>
      </p:sp>
      <p:sp>
        <p:nvSpPr>
          <p:cNvPr id="19" name="Text Placeholder 18">
            <a:extLst>
              <a:ext uri="{FF2B5EF4-FFF2-40B4-BE49-F238E27FC236}">
                <a16:creationId xmlns:a16="http://schemas.microsoft.com/office/drawing/2014/main" id="{4586C2D5-7367-E7AB-4FE3-3F21CFCDF295}"/>
              </a:ext>
            </a:extLst>
          </p:cNvPr>
          <p:cNvSpPr>
            <a:spLocks noGrp="1"/>
          </p:cNvSpPr>
          <p:nvPr>
            <p:ph type="body" sz="quarter" idx="38"/>
          </p:nvPr>
        </p:nvSpPr>
        <p:spPr>
          <a:xfrm>
            <a:off x="358251" y="1863193"/>
            <a:ext cx="2674952" cy="191433"/>
          </a:xfrm>
        </p:spPr>
        <p:txBody>
          <a:bodyPr/>
          <a:lstStyle/>
          <a:p>
            <a:pPr algn="ctr"/>
            <a:r>
              <a:rPr lang="en-US" sz="2000" dirty="0"/>
              <a:t>DATA GURUS</a:t>
            </a:r>
          </a:p>
        </p:txBody>
      </p:sp>
      <p:sp>
        <p:nvSpPr>
          <p:cNvPr id="14" name="Text Placeholder 13">
            <a:extLst>
              <a:ext uri="{FF2B5EF4-FFF2-40B4-BE49-F238E27FC236}">
                <a16:creationId xmlns:a16="http://schemas.microsoft.com/office/drawing/2014/main" id="{3510F218-EBDA-CDE8-EC4B-19701F285069}"/>
              </a:ext>
            </a:extLst>
          </p:cNvPr>
          <p:cNvSpPr>
            <a:spLocks noGrp="1"/>
          </p:cNvSpPr>
          <p:nvPr>
            <p:ph type="body" sz="quarter" idx="22"/>
          </p:nvPr>
        </p:nvSpPr>
        <p:spPr>
          <a:xfrm>
            <a:off x="6244824" y="2154187"/>
            <a:ext cx="2675331" cy="1705610"/>
          </a:xfrm>
        </p:spPr>
        <p:txBody>
          <a:bodyPr>
            <a:noAutofit/>
          </a:bodyPr>
          <a:lstStyle/>
          <a:p>
            <a:pPr algn="ctr"/>
            <a:r>
              <a:rPr lang="en-US" sz="1600" dirty="0"/>
              <a:t>Manage teams and lead people and AI agents </a:t>
            </a:r>
            <a:br>
              <a:rPr lang="en-US" sz="1600" dirty="0"/>
            </a:br>
            <a:r>
              <a:rPr lang="en-US" sz="1600" dirty="0"/>
              <a:t>to achieve the best results </a:t>
            </a:r>
            <a:br>
              <a:rPr lang="en-US" sz="1600" dirty="0"/>
            </a:br>
            <a:r>
              <a:rPr lang="en-US" sz="1600" dirty="0"/>
              <a:t>on time and budget</a:t>
            </a:r>
          </a:p>
          <a:p>
            <a:pPr algn="ctr"/>
            <a:endParaRPr lang="en-US" sz="1600" dirty="0"/>
          </a:p>
          <a:p>
            <a:pPr algn="ctr"/>
            <a:r>
              <a:rPr lang="en-US" sz="1600" dirty="0"/>
              <a:t>Innovation Managers, Business, Government, Legal professionals</a:t>
            </a:r>
          </a:p>
        </p:txBody>
      </p:sp>
      <p:sp>
        <p:nvSpPr>
          <p:cNvPr id="15" name="Text Placeholder 14">
            <a:extLst>
              <a:ext uri="{FF2B5EF4-FFF2-40B4-BE49-F238E27FC236}">
                <a16:creationId xmlns:a16="http://schemas.microsoft.com/office/drawing/2014/main" id="{7F012614-7F02-FB1A-D682-6F07C3D9D679}"/>
              </a:ext>
            </a:extLst>
          </p:cNvPr>
          <p:cNvSpPr>
            <a:spLocks noGrp="1"/>
          </p:cNvSpPr>
          <p:nvPr>
            <p:ph type="body" sz="quarter" idx="30"/>
          </p:nvPr>
        </p:nvSpPr>
        <p:spPr>
          <a:xfrm>
            <a:off x="3229535" y="2154187"/>
            <a:ext cx="2818956" cy="1705610"/>
          </a:xfrm>
        </p:spPr>
        <p:txBody>
          <a:bodyPr>
            <a:noAutofit/>
          </a:bodyPr>
          <a:lstStyle/>
          <a:p>
            <a:pPr algn="ctr"/>
            <a:r>
              <a:rPr lang="en-US" sz="1600" dirty="0"/>
              <a:t>Develop innovative, convenient, and beautiful designs and communicate </a:t>
            </a:r>
            <a:br>
              <a:rPr lang="en-US" sz="1600" dirty="0"/>
            </a:br>
            <a:r>
              <a:rPr lang="en-US" sz="1600" dirty="0"/>
              <a:t>it to the world </a:t>
            </a:r>
          </a:p>
          <a:p>
            <a:pPr algn="ctr"/>
            <a:endParaRPr lang="en-US" sz="1600" dirty="0"/>
          </a:p>
          <a:p>
            <a:pPr algn="ctr"/>
            <a:r>
              <a:rPr lang="en-US" sz="1600" dirty="0"/>
              <a:t>Marketing, Media</a:t>
            </a:r>
          </a:p>
        </p:txBody>
      </p:sp>
      <p:sp>
        <p:nvSpPr>
          <p:cNvPr id="16" name="Text Placeholder 15">
            <a:extLst>
              <a:ext uri="{FF2B5EF4-FFF2-40B4-BE49-F238E27FC236}">
                <a16:creationId xmlns:a16="http://schemas.microsoft.com/office/drawing/2014/main" id="{6D0898D8-3D87-0547-A796-A5974849FC4B}"/>
              </a:ext>
            </a:extLst>
          </p:cNvPr>
          <p:cNvSpPr>
            <a:spLocks noGrp="1"/>
          </p:cNvSpPr>
          <p:nvPr>
            <p:ph type="body" sz="quarter" idx="31"/>
          </p:nvPr>
        </p:nvSpPr>
        <p:spPr>
          <a:xfrm>
            <a:off x="310324" y="2195863"/>
            <a:ext cx="2675331" cy="1843773"/>
          </a:xfrm>
        </p:spPr>
        <p:txBody>
          <a:bodyPr>
            <a:noAutofit/>
          </a:bodyPr>
          <a:lstStyle/>
          <a:p>
            <a:pPr algn="ctr"/>
            <a:r>
              <a:rPr lang="en-US" sz="1600" dirty="0"/>
              <a:t>Analyze data, identify patterns to make </a:t>
            </a:r>
            <a:br>
              <a:rPr lang="en-US" sz="1600" dirty="0"/>
            </a:br>
            <a:r>
              <a:rPr lang="en-US" sz="1600" dirty="0"/>
              <a:t>informed decisions in </a:t>
            </a:r>
            <a:br>
              <a:rPr lang="en-US" sz="1600" dirty="0"/>
            </a:br>
            <a:r>
              <a:rPr lang="en-US" sz="1600" dirty="0"/>
              <a:t>the world full of data</a:t>
            </a:r>
          </a:p>
          <a:p>
            <a:pPr algn="ctr"/>
            <a:endParaRPr lang="en-US" sz="1600" dirty="0"/>
          </a:p>
          <a:p>
            <a:pPr algn="ctr"/>
            <a:r>
              <a:rPr lang="en-US" sz="1600" dirty="0"/>
              <a:t>Business Analysts, </a:t>
            </a:r>
            <a:br>
              <a:rPr lang="en-US" sz="1600" dirty="0"/>
            </a:br>
            <a:r>
              <a:rPr lang="en-US" sz="1600" dirty="0"/>
              <a:t>Data scientists, </a:t>
            </a:r>
            <a:br>
              <a:rPr lang="en-US" sz="1600" dirty="0"/>
            </a:br>
            <a:r>
              <a:rPr lang="en-US" sz="1600" dirty="0"/>
              <a:t>Financial analysts</a:t>
            </a:r>
          </a:p>
        </p:txBody>
      </p:sp>
      <p:sp>
        <p:nvSpPr>
          <p:cNvPr id="20" name="Title 7">
            <a:extLst>
              <a:ext uri="{FF2B5EF4-FFF2-40B4-BE49-F238E27FC236}">
                <a16:creationId xmlns:a16="http://schemas.microsoft.com/office/drawing/2014/main" id="{F666B2A1-3108-9531-01C7-87AB0E3D91E2}"/>
              </a:ext>
            </a:extLst>
          </p:cNvPr>
          <p:cNvSpPr>
            <a:spLocks noGrp="1"/>
          </p:cNvSpPr>
          <p:nvPr>
            <p:ph type="title"/>
          </p:nvPr>
        </p:nvSpPr>
        <p:spPr>
          <a:xfrm>
            <a:off x="365048" y="274638"/>
            <a:ext cx="8570671" cy="274637"/>
          </a:xfrm>
        </p:spPr>
        <p:txBody>
          <a:bodyPr/>
          <a:lstStyle/>
          <a:p>
            <a:pPr algn="ctr"/>
            <a:r>
              <a:rPr lang="en-US" sz="3200" dirty="0"/>
              <a:t>Leaders, Creators, and Data Gurus</a:t>
            </a:r>
          </a:p>
        </p:txBody>
      </p:sp>
      <p:sp>
        <p:nvSpPr>
          <p:cNvPr id="21" name="Text Placeholder 8">
            <a:extLst>
              <a:ext uri="{FF2B5EF4-FFF2-40B4-BE49-F238E27FC236}">
                <a16:creationId xmlns:a16="http://schemas.microsoft.com/office/drawing/2014/main" id="{F1AE36C6-5CDF-0E39-BE88-D16C87114D4F}"/>
              </a:ext>
            </a:extLst>
          </p:cNvPr>
          <p:cNvSpPr>
            <a:spLocks noGrp="1"/>
          </p:cNvSpPr>
          <p:nvPr>
            <p:ph type="body" sz="quarter" idx="20"/>
          </p:nvPr>
        </p:nvSpPr>
        <p:spPr>
          <a:xfrm>
            <a:off x="357338" y="777445"/>
            <a:ext cx="8429323" cy="175113"/>
          </a:xfrm>
        </p:spPr>
        <p:txBody>
          <a:bodyPr/>
          <a:lstStyle/>
          <a:p>
            <a:pPr algn="ctr"/>
            <a:r>
              <a:rPr lang="en-US" sz="1600" dirty="0"/>
              <a:t>Make Invented Technologies USED in the World </a:t>
            </a:r>
          </a:p>
        </p:txBody>
      </p:sp>
      <p:cxnSp>
        <p:nvCxnSpPr>
          <p:cNvPr id="23" name="Straight Connector 22">
            <a:extLst>
              <a:ext uri="{FF2B5EF4-FFF2-40B4-BE49-F238E27FC236}">
                <a16:creationId xmlns:a16="http://schemas.microsoft.com/office/drawing/2014/main" id="{B003C6DC-DE19-7FF9-D64D-79631B84DB75}"/>
              </a:ext>
            </a:extLst>
          </p:cNvPr>
          <p:cNvCxnSpPr>
            <a:cxnSpLocks/>
          </p:cNvCxnSpPr>
          <p:nvPr/>
        </p:nvCxnSpPr>
        <p:spPr>
          <a:xfrm>
            <a:off x="6303152" y="3291840"/>
            <a:ext cx="2492542"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90FB7E9-AE0C-97FA-A621-0E16AB4F0B76}"/>
              </a:ext>
            </a:extLst>
          </p:cNvPr>
          <p:cNvCxnSpPr>
            <a:cxnSpLocks/>
          </p:cNvCxnSpPr>
          <p:nvPr/>
        </p:nvCxnSpPr>
        <p:spPr>
          <a:xfrm>
            <a:off x="3266440" y="3291840"/>
            <a:ext cx="258572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B10DD70-A3EE-D7B1-6DAB-E4353C4D034F}"/>
              </a:ext>
            </a:extLst>
          </p:cNvPr>
          <p:cNvCxnSpPr>
            <a:cxnSpLocks/>
          </p:cNvCxnSpPr>
          <p:nvPr/>
        </p:nvCxnSpPr>
        <p:spPr>
          <a:xfrm>
            <a:off x="310324" y="3333516"/>
            <a:ext cx="2573821"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211C4BD0-1F26-2980-BE2C-4866E6C4FECF}"/>
              </a:ext>
            </a:extLst>
          </p:cNvPr>
          <p:cNvSpPr/>
          <p:nvPr/>
        </p:nvSpPr>
        <p:spPr>
          <a:xfrm>
            <a:off x="0" y="0"/>
            <a:ext cx="1747520" cy="228987"/>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COMMERCIALIZATION</a:t>
            </a:r>
          </a:p>
        </p:txBody>
      </p:sp>
      <p:sp>
        <p:nvSpPr>
          <p:cNvPr id="2" name="Rectangle: Rounded Corners 1">
            <a:extLst>
              <a:ext uri="{FF2B5EF4-FFF2-40B4-BE49-F238E27FC236}">
                <a16:creationId xmlns:a16="http://schemas.microsoft.com/office/drawing/2014/main" id="{00615F55-9E57-5DDC-5CCD-EAF26DD0CC84}"/>
              </a:ext>
            </a:extLst>
          </p:cNvPr>
          <p:cNvSpPr/>
          <p:nvPr/>
        </p:nvSpPr>
        <p:spPr>
          <a:xfrm>
            <a:off x="1427733" y="1323982"/>
            <a:ext cx="365700" cy="27071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3</a:t>
            </a:r>
          </a:p>
        </p:txBody>
      </p:sp>
      <p:sp>
        <p:nvSpPr>
          <p:cNvPr id="3" name="Rectangle: Rounded Corners 2">
            <a:extLst>
              <a:ext uri="{FF2B5EF4-FFF2-40B4-BE49-F238E27FC236}">
                <a16:creationId xmlns:a16="http://schemas.microsoft.com/office/drawing/2014/main" id="{52683D15-AE30-6F2B-BE84-EA315701BAE1}"/>
              </a:ext>
            </a:extLst>
          </p:cNvPr>
          <p:cNvSpPr/>
          <p:nvPr/>
        </p:nvSpPr>
        <p:spPr>
          <a:xfrm>
            <a:off x="4376450" y="1314645"/>
            <a:ext cx="365700" cy="27071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4</a:t>
            </a:r>
          </a:p>
        </p:txBody>
      </p:sp>
      <p:sp>
        <p:nvSpPr>
          <p:cNvPr id="4" name="Rectangle: Rounded Corners 3">
            <a:extLst>
              <a:ext uri="{FF2B5EF4-FFF2-40B4-BE49-F238E27FC236}">
                <a16:creationId xmlns:a16="http://schemas.microsoft.com/office/drawing/2014/main" id="{D9F23239-B52F-0117-4D97-A575B7D02543}"/>
              </a:ext>
            </a:extLst>
          </p:cNvPr>
          <p:cNvSpPr/>
          <p:nvPr/>
        </p:nvSpPr>
        <p:spPr>
          <a:xfrm>
            <a:off x="7325167" y="1323982"/>
            <a:ext cx="365700" cy="270716"/>
          </a:xfrm>
          <a:prstGeom prst="round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Poppins"/>
              </a:rPr>
              <a:t>5</a:t>
            </a:r>
          </a:p>
        </p:txBody>
      </p:sp>
    </p:spTree>
    <p:extLst>
      <p:ext uri="{BB962C8B-B14F-4D97-AF65-F5344CB8AC3E}">
        <p14:creationId xmlns:p14="http://schemas.microsoft.com/office/powerpoint/2010/main" val="408489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88D7330-C0A2-F19F-5BA7-2D083367D721}"/>
              </a:ext>
            </a:extLst>
          </p:cNvPr>
          <p:cNvSpPr>
            <a:spLocks noGrp="1"/>
          </p:cNvSpPr>
          <p:nvPr>
            <p:ph type="title"/>
          </p:nvPr>
        </p:nvSpPr>
        <p:spPr>
          <a:xfrm>
            <a:off x="357338" y="441678"/>
            <a:ext cx="7825174" cy="274637"/>
          </a:xfrm>
        </p:spPr>
        <p:txBody>
          <a:bodyPr/>
          <a:lstStyle/>
          <a:p>
            <a:r>
              <a:rPr lang="en-US" sz="2800" dirty="0"/>
              <a:t>HOW TO BECOME A RESEARCHER </a:t>
            </a:r>
            <a:br>
              <a:rPr lang="en-US" sz="2800" dirty="0"/>
            </a:br>
            <a:r>
              <a:rPr lang="en-US" sz="2800" dirty="0"/>
              <a:t>OR ENGINEER?</a:t>
            </a:r>
          </a:p>
        </p:txBody>
      </p:sp>
      <p:sp>
        <p:nvSpPr>
          <p:cNvPr id="15" name="Text Placeholder 14">
            <a:extLst>
              <a:ext uri="{FF2B5EF4-FFF2-40B4-BE49-F238E27FC236}">
                <a16:creationId xmlns:a16="http://schemas.microsoft.com/office/drawing/2014/main" id="{D97FBEB9-F8B7-AF3F-4FE3-E77104CB9396}"/>
              </a:ext>
            </a:extLst>
          </p:cNvPr>
          <p:cNvSpPr>
            <a:spLocks noGrp="1"/>
          </p:cNvSpPr>
          <p:nvPr>
            <p:ph type="body" sz="quarter" idx="33"/>
          </p:nvPr>
        </p:nvSpPr>
        <p:spPr>
          <a:xfrm>
            <a:off x="369847" y="1940673"/>
            <a:ext cx="2675331" cy="191433"/>
          </a:xfrm>
        </p:spPr>
        <p:txBody>
          <a:bodyPr/>
          <a:lstStyle/>
          <a:p>
            <a:pPr algn="ctr"/>
            <a:r>
              <a:rPr lang="en-US" sz="1800" dirty="0"/>
              <a:t>SCHOOL</a:t>
            </a:r>
          </a:p>
        </p:txBody>
      </p:sp>
      <p:sp>
        <p:nvSpPr>
          <p:cNvPr id="26" name="Text Placeholder 25">
            <a:extLst>
              <a:ext uri="{FF2B5EF4-FFF2-40B4-BE49-F238E27FC236}">
                <a16:creationId xmlns:a16="http://schemas.microsoft.com/office/drawing/2014/main" id="{94FF4418-03D9-0C26-AA56-9B1AE5169C17}"/>
              </a:ext>
            </a:extLst>
          </p:cNvPr>
          <p:cNvSpPr>
            <a:spLocks noGrp="1"/>
          </p:cNvSpPr>
          <p:nvPr>
            <p:ph type="body" sz="quarter" idx="37"/>
          </p:nvPr>
        </p:nvSpPr>
        <p:spPr>
          <a:xfrm>
            <a:off x="3234334" y="1940673"/>
            <a:ext cx="2675331" cy="191433"/>
          </a:xfrm>
        </p:spPr>
        <p:txBody>
          <a:bodyPr/>
          <a:lstStyle/>
          <a:p>
            <a:pPr algn="ctr"/>
            <a:r>
              <a:rPr lang="en-US" sz="1800" dirty="0"/>
              <a:t>UNIVERSITY</a:t>
            </a:r>
          </a:p>
        </p:txBody>
      </p:sp>
      <p:sp>
        <p:nvSpPr>
          <p:cNvPr id="27" name="Text Placeholder 26">
            <a:extLst>
              <a:ext uri="{FF2B5EF4-FFF2-40B4-BE49-F238E27FC236}">
                <a16:creationId xmlns:a16="http://schemas.microsoft.com/office/drawing/2014/main" id="{84870460-D1AF-DEDA-E830-89727C557DB7}"/>
              </a:ext>
            </a:extLst>
          </p:cNvPr>
          <p:cNvSpPr>
            <a:spLocks noGrp="1"/>
          </p:cNvSpPr>
          <p:nvPr>
            <p:ph type="body" sz="quarter" idx="38"/>
          </p:nvPr>
        </p:nvSpPr>
        <p:spPr>
          <a:xfrm>
            <a:off x="6124220" y="1940673"/>
            <a:ext cx="2674952" cy="191433"/>
          </a:xfrm>
        </p:spPr>
        <p:txBody>
          <a:bodyPr/>
          <a:lstStyle/>
          <a:p>
            <a:pPr algn="ctr"/>
            <a:r>
              <a:rPr lang="en-US" sz="1800" dirty="0"/>
              <a:t>WORK</a:t>
            </a:r>
          </a:p>
        </p:txBody>
      </p:sp>
      <p:sp>
        <p:nvSpPr>
          <p:cNvPr id="23" name="Text Placeholder 22">
            <a:extLst>
              <a:ext uri="{FF2B5EF4-FFF2-40B4-BE49-F238E27FC236}">
                <a16:creationId xmlns:a16="http://schemas.microsoft.com/office/drawing/2014/main" id="{2739DDCA-BF62-8158-71B9-3D297C0692C6}"/>
              </a:ext>
            </a:extLst>
          </p:cNvPr>
          <p:cNvSpPr>
            <a:spLocks noGrp="1"/>
          </p:cNvSpPr>
          <p:nvPr>
            <p:ph type="body" sz="quarter" idx="22"/>
          </p:nvPr>
        </p:nvSpPr>
        <p:spPr>
          <a:xfrm>
            <a:off x="369849" y="2273342"/>
            <a:ext cx="2675331" cy="2428479"/>
          </a:xfrm>
        </p:spPr>
        <p:txBody>
          <a:bodyPr>
            <a:normAutofit/>
          </a:bodyPr>
          <a:lstStyle/>
          <a:p>
            <a:pPr marL="171450" indent="-171450">
              <a:buFont typeface="Arial" panose="020B0604020202020204" pitchFamily="34" charset="0"/>
              <a:buChar char="•"/>
            </a:pPr>
            <a:r>
              <a:rPr lang="en-US" sz="1100" dirty="0"/>
              <a:t>Focus on Mathematics, Sciences, and English at School</a:t>
            </a:r>
          </a:p>
          <a:p>
            <a:pPr marL="171450" indent="-171450">
              <a:buFont typeface="Arial" panose="020B0604020202020204" pitchFamily="34" charset="0"/>
              <a:buChar char="•"/>
            </a:pPr>
            <a:r>
              <a:rPr lang="en-US" sz="1100" dirty="0"/>
              <a:t>Build your Profile from Grade 8! </a:t>
            </a:r>
            <a:br>
              <a:rPr lang="en-US" sz="1100" dirty="0"/>
            </a:br>
            <a:endParaRPr lang="en-US" sz="1100" dirty="0"/>
          </a:p>
          <a:p>
            <a:pPr marL="628650" lvl="1" indent="-171450">
              <a:buFont typeface="Arial" panose="020B0604020202020204" pitchFamily="34" charset="0"/>
              <a:buChar char="•"/>
            </a:pPr>
            <a:r>
              <a:rPr lang="en-US" sz="1100" dirty="0"/>
              <a:t>Develop leadership &amp; teamwork skills</a:t>
            </a:r>
          </a:p>
          <a:p>
            <a:pPr marL="628650" lvl="1" indent="-171450">
              <a:buFont typeface="Arial" panose="020B0604020202020204" pitchFamily="34" charset="0"/>
              <a:buChar char="•"/>
            </a:pPr>
            <a:r>
              <a:rPr lang="en-US" sz="1100" dirty="0"/>
              <a:t>Participate in STEM Events and Competitions</a:t>
            </a:r>
          </a:p>
          <a:p>
            <a:pPr marL="628650" lvl="1" indent="-171450">
              <a:buFont typeface="Arial" panose="020B0604020202020204" pitchFamily="34" charset="0"/>
              <a:buChar char="•"/>
            </a:pPr>
            <a:r>
              <a:rPr lang="en-US" sz="1100" dirty="0"/>
              <a:t>Help Community, volunteer</a:t>
            </a:r>
          </a:p>
          <a:p>
            <a:pPr marL="628650" lvl="1" indent="-171450">
              <a:buFont typeface="Arial" panose="020B0604020202020204" pitchFamily="34" charset="0"/>
              <a:buChar char="•"/>
            </a:pPr>
            <a:r>
              <a:rPr lang="en-US" sz="1100" dirty="0"/>
              <a:t>Engage in sports &amp; arts</a:t>
            </a:r>
          </a:p>
          <a:p>
            <a:pPr marL="628650" lvl="1" indent="-171450">
              <a:buFont typeface="Arial" panose="020B0604020202020204" pitchFamily="34" charset="0"/>
              <a:buChar char="•"/>
            </a:pPr>
            <a:endParaRPr lang="en-US" sz="1100" dirty="0"/>
          </a:p>
        </p:txBody>
      </p:sp>
      <p:sp>
        <p:nvSpPr>
          <p:cNvPr id="24" name="Text Placeholder 23">
            <a:extLst>
              <a:ext uri="{FF2B5EF4-FFF2-40B4-BE49-F238E27FC236}">
                <a16:creationId xmlns:a16="http://schemas.microsoft.com/office/drawing/2014/main" id="{63D7CFAF-EDB8-44FA-4CA1-44EA8B87EE77}"/>
              </a:ext>
            </a:extLst>
          </p:cNvPr>
          <p:cNvSpPr>
            <a:spLocks noGrp="1"/>
          </p:cNvSpPr>
          <p:nvPr>
            <p:ph type="body" sz="quarter" idx="30"/>
          </p:nvPr>
        </p:nvSpPr>
        <p:spPr>
          <a:xfrm>
            <a:off x="3234334" y="2273342"/>
            <a:ext cx="2754986" cy="2687278"/>
          </a:xfrm>
        </p:spPr>
        <p:txBody>
          <a:bodyPr>
            <a:normAutofit/>
          </a:bodyPr>
          <a:lstStyle/>
          <a:p>
            <a:pPr marL="171450" indent="-171450">
              <a:buFont typeface="Arial" panose="020B0604020202020204" pitchFamily="34" charset="0"/>
              <a:buChar char="•"/>
            </a:pPr>
            <a:r>
              <a:rPr lang="en-US" sz="1100" dirty="0"/>
              <a:t>Study advanced technologies you are passionate about (AI, Quantum, Robotics, Cybersecurity, and others)</a:t>
            </a:r>
          </a:p>
          <a:p>
            <a:pPr marL="171450" indent="-171450">
              <a:buFont typeface="Arial" panose="020B0604020202020204" pitchFamily="34" charset="0"/>
              <a:buChar char="•"/>
            </a:pPr>
            <a:r>
              <a:rPr lang="en-US" sz="1100" dirty="0"/>
              <a:t>Take classes in climate change, ecology, food &amp; agriculture, space studies, or healthcare </a:t>
            </a:r>
          </a:p>
          <a:p>
            <a:pPr marL="171450" indent="-171450">
              <a:buFont typeface="Arial" panose="020B0604020202020204" pitchFamily="34" charset="0"/>
              <a:buChar char="•"/>
            </a:pPr>
            <a:r>
              <a:rPr lang="en-US" sz="1100" dirty="0"/>
              <a:t>Work in teams and present your work! Emotional Intelligence is very important for researchers and engineers!</a:t>
            </a:r>
          </a:p>
          <a:p>
            <a:pPr marL="171450" indent="-171450">
              <a:buFont typeface="Arial" panose="020B0604020202020204" pitchFamily="34" charset="0"/>
              <a:buChar char="•"/>
            </a:pPr>
            <a:r>
              <a:rPr lang="en-US" sz="1100" dirty="0"/>
              <a:t>Build your portfolio. Take internships, </a:t>
            </a:r>
            <a:br>
              <a:rPr lang="en-US" sz="1100" dirty="0"/>
            </a:br>
            <a:r>
              <a:rPr lang="en-US" sz="1100" dirty="0"/>
              <a:t>build systems of AI agents &amp; human-machine collaboration</a:t>
            </a:r>
          </a:p>
          <a:p>
            <a:pPr marL="171450" indent="-171450">
              <a:buFont typeface="Arial" panose="020B0604020202020204" pitchFamily="34" charset="0"/>
              <a:buChar char="•"/>
            </a:pPr>
            <a:r>
              <a:rPr lang="en-US" sz="1100" dirty="0"/>
              <a:t>Find your Future-Focused Career</a:t>
            </a:r>
          </a:p>
          <a:p>
            <a:pPr marL="171450" indent="-171450">
              <a:buFont typeface="Arial" panose="020B0604020202020204" pitchFamily="34" charset="0"/>
              <a:buChar char="•"/>
            </a:pPr>
            <a:endParaRPr lang="en-US" sz="1100" dirty="0"/>
          </a:p>
        </p:txBody>
      </p:sp>
      <p:sp>
        <p:nvSpPr>
          <p:cNvPr id="25" name="Text Placeholder 24">
            <a:extLst>
              <a:ext uri="{FF2B5EF4-FFF2-40B4-BE49-F238E27FC236}">
                <a16:creationId xmlns:a16="http://schemas.microsoft.com/office/drawing/2014/main" id="{6F030A28-BBFC-4457-6D07-1697AF8FB547}"/>
              </a:ext>
            </a:extLst>
          </p:cNvPr>
          <p:cNvSpPr>
            <a:spLocks noGrp="1"/>
          </p:cNvSpPr>
          <p:nvPr>
            <p:ph type="body" sz="quarter" idx="31"/>
          </p:nvPr>
        </p:nvSpPr>
        <p:spPr>
          <a:xfrm>
            <a:off x="6124220" y="2273343"/>
            <a:ext cx="2675331" cy="1880940"/>
          </a:xfrm>
        </p:spPr>
        <p:txBody>
          <a:bodyPr>
            <a:normAutofit/>
          </a:bodyPr>
          <a:lstStyle/>
          <a:p>
            <a:pPr marL="171450" indent="-171450">
              <a:buFont typeface="Arial" panose="020B0604020202020204" pitchFamily="34" charset="0"/>
              <a:buChar char="•"/>
            </a:pPr>
            <a:r>
              <a:rPr lang="en-US" sz="1100" dirty="0"/>
              <a:t>Practice, practice, practice! </a:t>
            </a:r>
          </a:p>
          <a:p>
            <a:pPr marL="171450" indent="-171450">
              <a:buFont typeface="Arial" panose="020B0604020202020204" pitchFamily="34" charset="0"/>
              <a:buChar char="•"/>
            </a:pPr>
            <a:r>
              <a:rPr lang="en-US" sz="1100" dirty="0"/>
              <a:t>Look for internships &amp; take part in career events with researchers </a:t>
            </a:r>
            <a:br>
              <a:rPr lang="en-US" sz="1100" dirty="0"/>
            </a:br>
            <a:r>
              <a:rPr lang="en-US" sz="1100" dirty="0"/>
              <a:t>and engineers</a:t>
            </a:r>
          </a:p>
          <a:p>
            <a:pPr marL="171450" indent="-171450">
              <a:buFont typeface="Arial" panose="020B0604020202020204" pitchFamily="34" charset="0"/>
              <a:buChar char="•"/>
            </a:pPr>
            <a:r>
              <a:rPr lang="en-US" sz="1100" dirty="0"/>
              <a:t>Follow ATRC in social media (@atrcuae in Instagram) and visit ATRC.gov.ae/FFCP</a:t>
            </a:r>
          </a:p>
        </p:txBody>
      </p:sp>
      <p:cxnSp>
        <p:nvCxnSpPr>
          <p:cNvPr id="29" name="Straight Arrow Connector 28">
            <a:extLst>
              <a:ext uri="{FF2B5EF4-FFF2-40B4-BE49-F238E27FC236}">
                <a16:creationId xmlns:a16="http://schemas.microsoft.com/office/drawing/2014/main" id="{9A004F9E-9F6E-DFA5-0A74-DAAECD5C3B4D}"/>
              </a:ext>
            </a:extLst>
          </p:cNvPr>
          <p:cNvCxnSpPr>
            <a:cxnSpLocks/>
          </p:cNvCxnSpPr>
          <p:nvPr/>
        </p:nvCxnSpPr>
        <p:spPr>
          <a:xfrm>
            <a:off x="357338" y="1478280"/>
            <a:ext cx="8429323" cy="0"/>
          </a:xfrm>
          <a:prstGeom prst="straightConnector1">
            <a:avLst/>
          </a:prstGeom>
          <a:ln w="19050" cap="flat" cmpd="sng" algn="ctr">
            <a:solidFill>
              <a:schemeClr val="bg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Rectangle 1">
            <a:extLst>
              <a:ext uri="{FF2B5EF4-FFF2-40B4-BE49-F238E27FC236}">
                <a16:creationId xmlns:a16="http://schemas.microsoft.com/office/drawing/2014/main" id="{87652334-AD5A-CCE3-3E06-507A657B1261}"/>
              </a:ext>
            </a:extLst>
          </p:cNvPr>
          <p:cNvSpPr/>
          <p:nvPr/>
        </p:nvSpPr>
        <p:spPr>
          <a:xfrm>
            <a:off x="0" y="0"/>
            <a:ext cx="1205829" cy="228987"/>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TECHNOLOGY</a:t>
            </a:r>
          </a:p>
        </p:txBody>
      </p:sp>
    </p:spTree>
    <p:extLst>
      <p:ext uri="{BB962C8B-B14F-4D97-AF65-F5344CB8AC3E}">
        <p14:creationId xmlns:p14="http://schemas.microsoft.com/office/powerpoint/2010/main" val="3201906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2F905-9933-ACCA-F4F4-9C7B919843D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245225E-F8A3-53C4-CA88-89B12618B42A}"/>
              </a:ext>
            </a:extLst>
          </p:cNvPr>
          <p:cNvSpPr>
            <a:spLocks noGrp="1"/>
          </p:cNvSpPr>
          <p:nvPr>
            <p:ph type="title"/>
          </p:nvPr>
        </p:nvSpPr>
        <p:spPr>
          <a:xfrm>
            <a:off x="359687" y="441678"/>
            <a:ext cx="7825174" cy="274637"/>
          </a:xfrm>
        </p:spPr>
        <p:txBody>
          <a:bodyPr/>
          <a:lstStyle/>
          <a:p>
            <a:r>
              <a:rPr lang="en-US" sz="2800" dirty="0"/>
              <a:t>HOW TO BECOME A FUTURE LEADER, CREATOR, OR DATA GURU?</a:t>
            </a:r>
          </a:p>
        </p:txBody>
      </p:sp>
      <p:sp>
        <p:nvSpPr>
          <p:cNvPr id="15" name="Text Placeholder 14">
            <a:extLst>
              <a:ext uri="{FF2B5EF4-FFF2-40B4-BE49-F238E27FC236}">
                <a16:creationId xmlns:a16="http://schemas.microsoft.com/office/drawing/2014/main" id="{1F62FCD9-6706-9676-0E2A-0809D830574A}"/>
              </a:ext>
            </a:extLst>
          </p:cNvPr>
          <p:cNvSpPr>
            <a:spLocks noGrp="1"/>
          </p:cNvSpPr>
          <p:nvPr>
            <p:ph type="body" sz="quarter" idx="33"/>
          </p:nvPr>
        </p:nvSpPr>
        <p:spPr>
          <a:xfrm>
            <a:off x="369847" y="1940673"/>
            <a:ext cx="2675331" cy="191433"/>
          </a:xfrm>
        </p:spPr>
        <p:txBody>
          <a:bodyPr/>
          <a:lstStyle/>
          <a:p>
            <a:pPr algn="ctr"/>
            <a:r>
              <a:rPr lang="en-US" sz="1800" dirty="0"/>
              <a:t>SCHOOL</a:t>
            </a:r>
          </a:p>
        </p:txBody>
      </p:sp>
      <p:sp>
        <p:nvSpPr>
          <p:cNvPr id="26" name="Text Placeholder 25">
            <a:extLst>
              <a:ext uri="{FF2B5EF4-FFF2-40B4-BE49-F238E27FC236}">
                <a16:creationId xmlns:a16="http://schemas.microsoft.com/office/drawing/2014/main" id="{5E9C8600-F6A9-5651-EFD7-B4A17931E074}"/>
              </a:ext>
            </a:extLst>
          </p:cNvPr>
          <p:cNvSpPr>
            <a:spLocks noGrp="1"/>
          </p:cNvSpPr>
          <p:nvPr>
            <p:ph type="body" sz="quarter" idx="37"/>
          </p:nvPr>
        </p:nvSpPr>
        <p:spPr>
          <a:xfrm>
            <a:off x="3234334" y="1940673"/>
            <a:ext cx="2675331" cy="191433"/>
          </a:xfrm>
        </p:spPr>
        <p:txBody>
          <a:bodyPr/>
          <a:lstStyle/>
          <a:p>
            <a:pPr algn="ctr"/>
            <a:r>
              <a:rPr lang="en-US" sz="1800" dirty="0"/>
              <a:t>UNIVERSITY</a:t>
            </a:r>
          </a:p>
        </p:txBody>
      </p:sp>
      <p:sp>
        <p:nvSpPr>
          <p:cNvPr id="27" name="Text Placeholder 26">
            <a:extLst>
              <a:ext uri="{FF2B5EF4-FFF2-40B4-BE49-F238E27FC236}">
                <a16:creationId xmlns:a16="http://schemas.microsoft.com/office/drawing/2014/main" id="{E49DC5E5-80ED-60D9-59C1-C08A3DB35854}"/>
              </a:ext>
            </a:extLst>
          </p:cNvPr>
          <p:cNvSpPr>
            <a:spLocks noGrp="1"/>
          </p:cNvSpPr>
          <p:nvPr>
            <p:ph type="body" sz="quarter" idx="38"/>
          </p:nvPr>
        </p:nvSpPr>
        <p:spPr>
          <a:xfrm>
            <a:off x="6124220" y="1940673"/>
            <a:ext cx="2674952" cy="191433"/>
          </a:xfrm>
        </p:spPr>
        <p:txBody>
          <a:bodyPr/>
          <a:lstStyle/>
          <a:p>
            <a:pPr algn="ctr"/>
            <a:r>
              <a:rPr lang="en-US" sz="1800" dirty="0"/>
              <a:t>WORK</a:t>
            </a:r>
          </a:p>
        </p:txBody>
      </p:sp>
      <p:sp>
        <p:nvSpPr>
          <p:cNvPr id="23" name="Text Placeholder 22">
            <a:extLst>
              <a:ext uri="{FF2B5EF4-FFF2-40B4-BE49-F238E27FC236}">
                <a16:creationId xmlns:a16="http://schemas.microsoft.com/office/drawing/2014/main" id="{CD77E3FD-14EF-ED9C-9317-8419E9C8CBC8}"/>
              </a:ext>
            </a:extLst>
          </p:cNvPr>
          <p:cNvSpPr>
            <a:spLocks noGrp="1"/>
          </p:cNvSpPr>
          <p:nvPr>
            <p:ph type="body" sz="quarter" idx="22"/>
          </p:nvPr>
        </p:nvSpPr>
        <p:spPr>
          <a:xfrm>
            <a:off x="369849" y="2273342"/>
            <a:ext cx="2675331" cy="2243947"/>
          </a:xfrm>
        </p:spPr>
        <p:txBody>
          <a:bodyPr>
            <a:normAutofit/>
          </a:bodyPr>
          <a:lstStyle/>
          <a:p>
            <a:pPr marL="171450" indent="-171450">
              <a:buFont typeface="Arial" panose="020B0604020202020204" pitchFamily="34" charset="0"/>
              <a:buChar char="•"/>
            </a:pPr>
            <a:r>
              <a:rPr lang="en-US" sz="1100" dirty="0"/>
              <a:t>Focus on Mathematics and English </a:t>
            </a:r>
            <a:br>
              <a:rPr lang="en-US" sz="1100" dirty="0"/>
            </a:br>
            <a:r>
              <a:rPr lang="en-US" sz="1100" dirty="0"/>
              <a:t>at School</a:t>
            </a:r>
          </a:p>
          <a:p>
            <a:pPr marL="171450" indent="-171450">
              <a:buFont typeface="Arial" panose="020B0604020202020204" pitchFamily="34" charset="0"/>
              <a:buChar char="•"/>
            </a:pPr>
            <a:r>
              <a:rPr lang="en-US" sz="1100" dirty="0"/>
              <a:t>Build your Profile from Grade 8! </a:t>
            </a:r>
            <a:br>
              <a:rPr lang="en-US" sz="1100" dirty="0"/>
            </a:br>
            <a:endParaRPr lang="en-US" sz="1100" dirty="0"/>
          </a:p>
          <a:p>
            <a:pPr marL="628650" lvl="1" indent="-171450">
              <a:buFont typeface="Arial" panose="020B0604020202020204" pitchFamily="34" charset="0"/>
              <a:buChar char="•"/>
            </a:pPr>
            <a:r>
              <a:rPr lang="en-US" sz="1100" dirty="0"/>
              <a:t>Develop leadership &amp; teamwork skills</a:t>
            </a:r>
          </a:p>
          <a:p>
            <a:pPr marL="628650" lvl="1" indent="-171450">
              <a:buFont typeface="Arial" panose="020B0604020202020204" pitchFamily="34" charset="0"/>
              <a:buChar char="•"/>
            </a:pPr>
            <a:r>
              <a:rPr lang="en-US" sz="1100" dirty="0"/>
              <a:t>Participate in co-curricular activities and Competitions</a:t>
            </a:r>
          </a:p>
          <a:p>
            <a:pPr marL="628650" lvl="1" indent="-171450">
              <a:buFont typeface="Arial" panose="020B0604020202020204" pitchFamily="34" charset="0"/>
              <a:buChar char="•"/>
            </a:pPr>
            <a:r>
              <a:rPr lang="en-US" sz="1100" dirty="0"/>
              <a:t>Help Community, volunteer</a:t>
            </a:r>
          </a:p>
          <a:p>
            <a:pPr marL="628650" lvl="1" indent="-171450">
              <a:buFont typeface="Arial" panose="020B0604020202020204" pitchFamily="34" charset="0"/>
              <a:buChar char="•"/>
            </a:pPr>
            <a:r>
              <a:rPr lang="en-US" sz="1100" dirty="0"/>
              <a:t>Engage in sports &amp; arts</a:t>
            </a:r>
          </a:p>
          <a:p>
            <a:pPr marL="171450" indent="-171450">
              <a:buFont typeface="Arial" panose="020B0604020202020204" pitchFamily="34" charset="0"/>
              <a:buChar char="•"/>
            </a:pPr>
            <a:endParaRPr lang="en-US" sz="1100" dirty="0"/>
          </a:p>
        </p:txBody>
      </p:sp>
      <p:sp>
        <p:nvSpPr>
          <p:cNvPr id="24" name="Text Placeholder 23">
            <a:extLst>
              <a:ext uri="{FF2B5EF4-FFF2-40B4-BE49-F238E27FC236}">
                <a16:creationId xmlns:a16="http://schemas.microsoft.com/office/drawing/2014/main" id="{B1A2007F-18F3-5E08-15B5-A5C8151297D5}"/>
              </a:ext>
            </a:extLst>
          </p:cNvPr>
          <p:cNvSpPr>
            <a:spLocks noGrp="1"/>
          </p:cNvSpPr>
          <p:nvPr>
            <p:ph type="body" sz="quarter" idx="30"/>
          </p:nvPr>
        </p:nvSpPr>
        <p:spPr>
          <a:xfrm>
            <a:off x="3234334" y="2273342"/>
            <a:ext cx="2889886" cy="2702516"/>
          </a:xfrm>
        </p:spPr>
        <p:txBody>
          <a:bodyPr>
            <a:normAutofit fontScale="92500"/>
          </a:bodyPr>
          <a:lstStyle/>
          <a:p>
            <a:pPr marL="171450" indent="-171450">
              <a:buFont typeface="Arial" panose="020B0604020202020204" pitchFamily="34" charset="0"/>
              <a:buChar char="•"/>
            </a:pPr>
            <a:r>
              <a:rPr lang="en-US" sz="1100" dirty="0"/>
              <a:t>Specialize in Business, Economics, Mathematics &amp; Statistics, Media, Management, Social Research, Philosophy, Law</a:t>
            </a:r>
          </a:p>
          <a:p>
            <a:pPr marL="171450" indent="-171450">
              <a:buFont typeface="Arial" panose="020B0604020202020204" pitchFamily="34" charset="0"/>
              <a:buChar char="•"/>
            </a:pPr>
            <a:r>
              <a:rPr lang="en-US" sz="1100" dirty="0"/>
              <a:t>Choose minors / take classes in climate change, ecology, food &amp; agriculture, space studies, or healthcare or about technologies you are passionate about (AI, Quantum, Robotics, Cybersecurity, etc.)</a:t>
            </a:r>
          </a:p>
          <a:p>
            <a:pPr marL="171450" indent="-171450">
              <a:buFont typeface="Arial" panose="020B0604020202020204" pitchFamily="34" charset="0"/>
              <a:buChar char="•"/>
            </a:pPr>
            <a:r>
              <a:rPr lang="en-US" sz="1100" dirty="0"/>
              <a:t>Work in teams and present your work! Emotional Intelligence is highly important</a:t>
            </a:r>
          </a:p>
          <a:p>
            <a:pPr marL="171450" indent="-171450">
              <a:buFont typeface="Arial" panose="020B0604020202020204" pitchFamily="34" charset="0"/>
              <a:buChar char="•"/>
            </a:pPr>
            <a:r>
              <a:rPr lang="en-US" sz="1100" dirty="0"/>
              <a:t>Build portfolio: participate in student competitions, debate clubs, business case clubs, work on projects</a:t>
            </a:r>
          </a:p>
          <a:p>
            <a:pPr marL="171450" indent="-171450">
              <a:buFont typeface="Arial" panose="020B0604020202020204" pitchFamily="34" charset="0"/>
              <a:buChar char="•"/>
            </a:pPr>
            <a:r>
              <a:rPr lang="en-US" sz="1100" dirty="0"/>
              <a:t>Find your Future-Focused Career</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endParaRPr lang="en-US" sz="1100" dirty="0"/>
          </a:p>
        </p:txBody>
      </p:sp>
      <p:sp>
        <p:nvSpPr>
          <p:cNvPr id="25" name="Text Placeholder 24">
            <a:extLst>
              <a:ext uri="{FF2B5EF4-FFF2-40B4-BE49-F238E27FC236}">
                <a16:creationId xmlns:a16="http://schemas.microsoft.com/office/drawing/2014/main" id="{067BC2E5-DF01-E0DE-1F66-9144A98BC3BE}"/>
              </a:ext>
            </a:extLst>
          </p:cNvPr>
          <p:cNvSpPr>
            <a:spLocks noGrp="1"/>
          </p:cNvSpPr>
          <p:nvPr>
            <p:ph type="body" sz="quarter" idx="31"/>
          </p:nvPr>
        </p:nvSpPr>
        <p:spPr>
          <a:xfrm>
            <a:off x="6124220" y="2273343"/>
            <a:ext cx="2675331" cy="1880940"/>
          </a:xfrm>
        </p:spPr>
        <p:txBody>
          <a:bodyPr>
            <a:normAutofit/>
          </a:bodyPr>
          <a:lstStyle/>
          <a:p>
            <a:pPr marL="171450" indent="-171450">
              <a:buFont typeface="Arial" panose="020B0604020202020204" pitchFamily="34" charset="0"/>
              <a:buChar char="•"/>
            </a:pPr>
            <a:r>
              <a:rPr lang="en-US" sz="1100" dirty="0"/>
              <a:t>Look for internships &amp; take part in career events </a:t>
            </a:r>
          </a:p>
          <a:p>
            <a:pPr marL="171450" indent="-171450">
              <a:buFont typeface="Arial" panose="020B0604020202020204" pitchFamily="34" charset="0"/>
              <a:buChar char="•"/>
            </a:pPr>
            <a:r>
              <a:rPr lang="en-US" sz="1100" dirty="0"/>
              <a:t>Follow ATRC in social media (@atrcuae in Instagram) and visit ATRC.gov.ae/FFCP</a:t>
            </a:r>
          </a:p>
        </p:txBody>
      </p:sp>
      <p:cxnSp>
        <p:nvCxnSpPr>
          <p:cNvPr id="29" name="Straight Arrow Connector 28">
            <a:extLst>
              <a:ext uri="{FF2B5EF4-FFF2-40B4-BE49-F238E27FC236}">
                <a16:creationId xmlns:a16="http://schemas.microsoft.com/office/drawing/2014/main" id="{4B201D2B-0014-3678-3D65-5E093608C7F9}"/>
              </a:ext>
            </a:extLst>
          </p:cNvPr>
          <p:cNvCxnSpPr>
            <a:cxnSpLocks/>
          </p:cNvCxnSpPr>
          <p:nvPr/>
        </p:nvCxnSpPr>
        <p:spPr>
          <a:xfrm>
            <a:off x="357338" y="1478280"/>
            <a:ext cx="8429323" cy="0"/>
          </a:xfrm>
          <a:prstGeom prst="straightConnector1">
            <a:avLst/>
          </a:prstGeom>
          <a:ln w="19050" cap="flat" cmpd="sng" algn="ctr">
            <a:solidFill>
              <a:schemeClr val="bg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Rectangle 2">
            <a:extLst>
              <a:ext uri="{FF2B5EF4-FFF2-40B4-BE49-F238E27FC236}">
                <a16:creationId xmlns:a16="http://schemas.microsoft.com/office/drawing/2014/main" id="{62032482-6CD0-A471-64DD-D23D52AC6BD7}"/>
              </a:ext>
            </a:extLst>
          </p:cNvPr>
          <p:cNvSpPr/>
          <p:nvPr/>
        </p:nvSpPr>
        <p:spPr>
          <a:xfrm>
            <a:off x="0" y="0"/>
            <a:ext cx="1747520" cy="228987"/>
          </a:xfrm>
          <a:prstGeom prst="rect">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dirty="0"/>
              <a:t>COMMERCIALIZATION</a:t>
            </a:r>
          </a:p>
        </p:txBody>
      </p:sp>
    </p:spTree>
    <p:extLst>
      <p:ext uri="{BB962C8B-B14F-4D97-AF65-F5344CB8AC3E}">
        <p14:creationId xmlns:p14="http://schemas.microsoft.com/office/powerpoint/2010/main" val="1757688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07CF824-AAAD-D319-5885-EA76EC03EAF0}"/>
              </a:ext>
            </a:extLst>
          </p:cNvPr>
          <p:cNvPicPr>
            <a:picLocks noChangeAspect="1"/>
          </p:cNvPicPr>
          <p:nvPr/>
        </p:nvPicPr>
        <p:blipFill>
          <a:blip r:embed="rId3"/>
          <a:stretch>
            <a:fillRect/>
          </a:stretch>
        </p:blipFill>
        <p:spPr>
          <a:xfrm>
            <a:off x="6092131" y="1232415"/>
            <a:ext cx="2686109" cy="2678669"/>
          </a:xfrm>
          <a:prstGeom prst="roundRect">
            <a:avLst>
              <a:gd name="adj" fmla="val 5857"/>
            </a:avLst>
          </a:prstGeom>
        </p:spPr>
      </p:pic>
      <p:sp>
        <p:nvSpPr>
          <p:cNvPr id="13" name="TextBox 12">
            <a:extLst>
              <a:ext uri="{FF2B5EF4-FFF2-40B4-BE49-F238E27FC236}">
                <a16:creationId xmlns:a16="http://schemas.microsoft.com/office/drawing/2014/main" id="{FE0917DF-AD67-3C10-1D11-70EDEDA4AD1B}"/>
              </a:ext>
            </a:extLst>
          </p:cNvPr>
          <p:cNvSpPr txBox="1"/>
          <p:nvPr/>
        </p:nvSpPr>
        <p:spPr>
          <a:xfrm>
            <a:off x="365760" y="3123894"/>
            <a:ext cx="4572000" cy="461665"/>
          </a:xfrm>
          <a:prstGeom prst="rect">
            <a:avLst/>
          </a:prstGeom>
          <a:noFill/>
        </p:spPr>
        <p:txBody>
          <a:bodyPr wrap="square">
            <a:spAutoFit/>
          </a:bodyPr>
          <a:lstStyle/>
          <a:p>
            <a:r>
              <a:rPr lang="en-US" sz="1200" dirty="0">
                <a:solidFill>
                  <a:schemeClr val="bg2"/>
                </a:solidFill>
                <a:hlinkClick r:id="rId4">
                  <a:extLst>
                    <a:ext uri="{A12FA001-AC4F-418D-AE19-62706E023703}">
                      <ahyp:hlinkClr xmlns:ahyp="http://schemas.microsoft.com/office/drawing/2018/hyperlinkcolor" val="tx"/>
                    </a:ext>
                  </a:extLst>
                </a:hlinkClick>
              </a:rPr>
              <a:t>https://forms.office.com/r/xveZ7mtT2i</a:t>
            </a:r>
            <a:endParaRPr lang="en-US" sz="1200" dirty="0">
              <a:solidFill>
                <a:schemeClr val="bg2"/>
              </a:solidFill>
            </a:endParaRPr>
          </a:p>
          <a:p>
            <a:r>
              <a:rPr lang="en-US" sz="1200" dirty="0">
                <a:solidFill>
                  <a:schemeClr val="bg2"/>
                </a:solidFill>
              </a:rPr>
              <a:t> </a:t>
            </a:r>
          </a:p>
        </p:txBody>
      </p:sp>
      <p:sp>
        <p:nvSpPr>
          <p:cNvPr id="14" name="TextBox 13">
            <a:extLst>
              <a:ext uri="{FF2B5EF4-FFF2-40B4-BE49-F238E27FC236}">
                <a16:creationId xmlns:a16="http://schemas.microsoft.com/office/drawing/2014/main" id="{8B01E665-DF7D-E36E-1F1F-3FB4A6E3FDCB}"/>
              </a:ext>
            </a:extLst>
          </p:cNvPr>
          <p:cNvSpPr txBox="1"/>
          <p:nvPr/>
        </p:nvSpPr>
        <p:spPr>
          <a:xfrm>
            <a:off x="365760" y="1295400"/>
            <a:ext cx="4623317" cy="1815882"/>
          </a:xfrm>
          <a:prstGeom prst="rect">
            <a:avLst/>
          </a:prstGeom>
          <a:noFill/>
        </p:spPr>
        <p:txBody>
          <a:bodyPr wrap="none" rtlCol="0">
            <a:spAutoFit/>
          </a:bodyPr>
          <a:lstStyle/>
          <a:p>
            <a:r>
              <a:rPr lang="en-US" sz="2000" b="1" dirty="0">
                <a:solidFill>
                  <a:schemeClr val="bg2"/>
                </a:solidFill>
              </a:rPr>
              <a:t>WHAT IS YOUR FUTURE PATHWAY?</a:t>
            </a:r>
          </a:p>
          <a:p>
            <a:endParaRPr lang="en-US" sz="2000" b="1" dirty="0">
              <a:solidFill>
                <a:schemeClr val="bg2"/>
              </a:solidFill>
            </a:endParaRPr>
          </a:p>
          <a:p>
            <a:r>
              <a:rPr lang="en-US" sz="2000" b="1" dirty="0">
                <a:solidFill>
                  <a:schemeClr val="bg2"/>
                </a:solidFill>
              </a:rPr>
              <a:t>INTERESTED IN FFCP MATERIALS?</a:t>
            </a:r>
          </a:p>
          <a:p>
            <a:endParaRPr lang="en-US" sz="1600" b="1" dirty="0">
              <a:solidFill>
                <a:schemeClr val="bg2"/>
              </a:solidFill>
            </a:endParaRPr>
          </a:p>
          <a:p>
            <a:r>
              <a:rPr lang="en-US" sz="1200" dirty="0">
                <a:solidFill>
                  <a:schemeClr val="bg2"/>
                </a:solidFill>
              </a:rPr>
              <a:t>Share contacts with us to </a:t>
            </a:r>
            <a:br>
              <a:rPr lang="en-US" sz="1200" dirty="0">
                <a:solidFill>
                  <a:schemeClr val="bg2"/>
                </a:solidFill>
              </a:rPr>
            </a:br>
            <a:r>
              <a:rPr lang="en-US" sz="1200" dirty="0">
                <a:solidFill>
                  <a:schemeClr val="bg2"/>
                </a:solidFill>
              </a:rPr>
              <a:t>receive updates about Future-Focused </a:t>
            </a:r>
            <a:br>
              <a:rPr lang="en-US" sz="1200" dirty="0">
                <a:solidFill>
                  <a:schemeClr val="bg2"/>
                </a:solidFill>
              </a:rPr>
            </a:br>
            <a:r>
              <a:rPr lang="en-US" sz="1200" dirty="0">
                <a:solidFill>
                  <a:schemeClr val="bg2"/>
                </a:solidFill>
              </a:rPr>
              <a:t>Career Pathways &amp; Career Advice</a:t>
            </a:r>
          </a:p>
        </p:txBody>
      </p:sp>
      <p:pic>
        <p:nvPicPr>
          <p:cNvPr id="3" name="Picture 2">
            <a:extLst>
              <a:ext uri="{FF2B5EF4-FFF2-40B4-BE49-F238E27FC236}">
                <a16:creationId xmlns:a16="http://schemas.microsoft.com/office/drawing/2014/main" id="{31865023-55F8-2233-5D61-F5807C82CD0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712468" y="2424856"/>
            <a:ext cx="2013703" cy="1127718"/>
          </a:xfrm>
          <a:prstGeom prst="rect">
            <a:avLst/>
          </a:prstGeom>
          <a:ln w="3175">
            <a:solidFill>
              <a:schemeClr val="bg2"/>
            </a:solidFill>
          </a:ln>
        </p:spPr>
      </p:pic>
      <p:pic>
        <p:nvPicPr>
          <p:cNvPr id="5" name="Picture 4">
            <a:extLst>
              <a:ext uri="{FF2B5EF4-FFF2-40B4-BE49-F238E27FC236}">
                <a16:creationId xmlns:a16="http://schemas.microsoft.com/office/drawing/2014/main" id="{D4442A66-B2CC-FDCE-7958-2FDF49A9151B}"/>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08980" y="3229005"/>
            <a:ext cx="1600200" cy="902793"/>
          </a:xfrm>
          <a:prstGeom prst="rect">
            <a:avLst/>
          </a:prstGeom>
          <a:ln w="3175">
            <a:solidFill>
              <a:schemeClr val="bg2"/>
            </a:solidFill>
          </a:ln>
        </p:spPr>
      </p:pic>
    </p:spTree>
    <p:extLst>
      <p:ext uri="{BB962C8B-B14F-4D97-AF65-F5344CB8AC3E}">
        <p14:creationId xmlns:p14="http://schemas.microsoft.com/office/powerpoint/2010/main" val="3818873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FCC59-2F22-3AEF-3E6D-38BB7EFA063B}"/>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157C21C-0A53-50B5-B1BD-6CFBDF4CE89E}"/>
              </a:ext>
            </a:extLst>
          </p:cNvPr>
          <p:cNvSpPr/>
          <p:nvPr/>
        </p:nvSpPr>
        <p:spPr>
          <a:xfrm>
            <a:off x="436412" y="2506716"/>
            <a:ext cx="2834875"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pPr algn="ctr"/>
            <a:endParaRPr lang="en-US" sz="1400" b="1">
              <a:solidFill>
                <a:schemeClr val="bg1"/>
              </a:solidFill>
            </a:endParaRPr>
          </a:p>
        </p:txBody>
      </p:sp>
      <p:sp>
        <p:nvSpPr>
          <p:cNvPr id="7" name="Rectangle 6">
            <a:extLst>
              <a:ext uri="{FF2B5EF4-FFF2-40B4-BE49-F238E27FC236}">
                <a16:creationId xmlns:a16="http://schemas.microsoft.com/office/drawing/2014/main" id="{BF887CDC-27A4-0917-7F6C-ED6B75BC1BCE}"/>
              </a:ext>
            </a:extLst>
          </p:cNvPr>
          <p:cNvSpPr/>
          <p:nvPr/>
        </p:nvSpPr>
        <p:spPr>
          <a:xfrm>
            <a:off x="413225" y="4022742"/>
            <a:ext cx="1184034"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pPr algn="ctr"/>
            <a:endParaRPr lang="en-US" sz="1400" b="1">
              <a:solidFill>
                <a:schemeClr val="bg1"/>
              </a:solidFill>
            </a:endParaRPr>
          </a:p>
        </p:txBody>
      </p:sp>
      <p:sp>
        <p:nvSpPr>
          <p:cNvPr id="9" name="Rectangle 8">
            <a:extLst>
              <a:ext uri="{FF2B5EF4-FFF2-40B4-BE49-F238E27FC236}">
                <a16:creationId xmlns:a16="http://schemas.microsoft.com/office/drawing/2014/main" id="{13E475BE-0210-425F-5B1C-2CBA4692EE13}"/>
              </a:ext>
            </a:extLst>
          </p:cNvPr>
          <p:cNvSpPr/>
          <p:nvPr/>
        </p:nvSpPr>
        <p:spPr>
          <a:xfrm>
            <a:off x="3495163" y="3777536"/>
            <a:ext cx="2096085" cy="307777"/>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p:spPr>
        <p:txBody>
          <a:bodyPr wrap="square" rtlCol="0">
            <a:spAutoFit/>
          </a:bodyPr>
          <a:lstStyle/>
          <a:p>
            <a:pPr algn="ctr"/>
            <a:endParaRPr lang="en-US" sz="1400" b="1">
              <a:solidFill>
                <a:schemeClr val="bg1"/>
              </a:solidFill>
            </a:endParaRPr>
          </a:p>
        </p:txBody>
      </p:sp>
      <p:sp>
        <p:nvSpPr>
          <p:cNvPr id="2" name="TextBox 1">
            <a:extLst>
              <a:ext uri="{FF2B5EF4-FFF2-40B4-BE49-F238E27FC236}">
                <a16:creationId xmlns:a16="http://schemas.microsoft.com/office/drawing/2014/main" id="{DB8933A7-FB22-FFDD-644B-985FA4DEC9E9}"/>
              </a:ext>
            </a:extLst>
          </p:cNvPr>
          <p:cNvSpPr txBox="1"/>
          <p:nvPr/>
        </p:nvSpPr>
        <p:spPr>
          <a:xfrm>
            <a:off x="413225" y="3362572"/>
            <a:ext cx="2623154" cy="984885"/>
          </a:xfrm>
          <a:prstGeom prst="rect">
            <a:avLst/>
          </a:prstGeom>
          <a:noFill/>
        </p:spPr>
        <p:txBody>
          <a:bodyPr wrap="none" rtlCol="0">
            <a:spAutoFit/>
          </a:bodyPr>
          <a:lstStyle/>
          <a:p>
            <a:r>
              <a:rPr lang="en-US" sz="2000" b="1" dirty="0">
                <a:solidFill>
                  <a:schemeClr val="bg1"/>
                </a:solidFill>
              </a:rPr>
              <a:t>SUBSCRIBE ON </a:t>
            </a:r>
            <a:br>
              <a:rPr lang="en-US" sz="2000" b="1" dirty="0">
                <a:solidFill>
                  <a:schemeClr val="bg1"/>
                </a:solidFill>
              </a:rPr>
            </a:br>
            <a:r>
              <a:rPr lang="en-US" sz="2000" b="1" dirty="0">
                <a:solidFill>
                  <a:schemeClr val="bg1"/>
                </a:solidFill>
              </a:rPr>
              <a:t>INSTA &amp; LINKEDIN </a:t>
            </a:r>
          </a:p>
          <a:p>
            <a:r>
              <a:rPr lang="en-US" sz="1800" b="1" dirty="0">
                <a:solidFill>
                  <a:schemeClr val="bg1"/>
                </a:solidFill>
              </a:rPr>
              <a:t>@atrcuae</a:t>
            </a:r>
          </a:p>
        </p:txBody>
      </p:sp>
      <p:grpSp>
        <p:nvGrpSpPr>
          <p:cNvPr id="19" name="Group 18">
            <a:extLst>
              <a:ext uri="{FF2B5EF4-FFF2-40B4-BE49-F238E27FC236}">
                <a16:creationId xmlns:a16="http://schemas.microsoft.com/office/drawing/2014/main" id="{FBD63DB7-E63A-2FBB-AD18-14A4FD12625F}"/>
              </a:ext>
            </a:extLst>
          </p:cNvPr>
          <p:cNvGrpSpPr/>
          <p:nvPr/>
        </p:nvGrpSpPr>
        <p:grpSpPr>
          <a:xfrm>
            <a:off x="3248101" y="1301714"/>
            <a:ext cx="933398" cy="880213"/>
            <a:chOff x="1954582" y="2873586"/>
            <a:chExt cx="933398" cy="880213"/>
          </a:xfrm>
        </p:grpSpPr>
        <p:sp>
          <p:nvSpPr>
            <p:cNvPr id="10" name="Flowchart: Alternate Process 9">
              <a:extLst>
                <a:ext uri="{FF2B5EF4-FFF2-40B4-BE49-F238E27FC236}">
                  <a16:creationId xmlns:a16="http://schemas.microsoft.com/office/drawing/2014/main" id="{2CC61747-A4F3-E1BD-9E71-0A507A48D408}"/>
                </a:ext>
              </a:extLst>
            </p:cNvPr>
            <p:cNvSpPr/>
            <p:nvPr/>
          </p:nvSpPr>
          <p:spPr>
            <a:xfrm>
              <a:off x="1954582" y="2873586"/>
              <a:ext cx="933398" cy="880213"/>
            </a:xfrm>
            <a:prstGeom prst="flowChartAlternateProcess">
              <a:avLst/>
            </a:prstGeom>
            <a:solidFill>
              <a:schemeClr val="bg2"/>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38AFB24-3FF6-582A-A66D-AC1AC3B9D3C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17161" y="3019105"/>
              <a:ext cx="626039" cy="590393"/>
            </a:xfrm>
            <a:prstGeom prst="rect">
              <a:avLst/>
            </a:prstGeom>
          </p:spPr>
        </p:pic>
      </p:grpSp>
      <p:sp>
        <p:nvSpPr>
          <p:cNvPr id="12" name="TextBox 11">
            <a:extLst>
              <a:ext uri="{FF2B5EF4-FFF2-40B4-BE49-F238E27FC236}">
                <a16:creationId xmlns:a16="http://schemas.microsoft.com/office/drawing/2014/main" id="{DFEE94E2-9F96-693F-1829-30C1C334E3D6}"/>
              </a:ext>
            </a:extLst>
          </p:cNvPr>
          <p:cNvSpPr txBox="1"/>
          <p:nvPr/>
        </p:nvSpPr>
        <p:spPr>
          <a:xfrm>
            <a:off x="413225" y="2433480"/>
            <a:ext cx="2834876" cy="400110"/>
          </a:xfrm>
          <a:prstGeom prst="rect">
            <a:avLst/>
          </a:prstGeom>
          <a:noFill/>
        </p:spPr>
        <p:txBody>
          <a:bodyPr wrap="square">
            <a:spAutoFit/>
          </a:bodyPr>
          <a:lstStyle/>
          <a:p>
            <a:pPr algn="ctr"/>
            <a:r>
              <a:rPr lang="en-US" sz="2000" b="1" dirty="0">
                <a:solidFill>
                  <a:schemeClr val="bg1"/>
                </a:solidFill>
                <a:hlinkClick r:id="rId4">
                  <a:extLst>
                    <a:ext uri="{A12FA001-AC4F-418D-AE19-62706E023703}">
                      <ahyp:hlinkClr xmlns:ahyp="http://schemas.microsoft.com/office/drawing/2018/hyperlinkcolor" val="tx"/>
                    </a:ext>
                  </a:extLst>
                </a:hlinkClick>
              </a:rPr>
              <a:t>www.atrc.gov.ae/ffcp/</a:t>
            </a:r>
            <a:endParaRPr lang="en-US" sz="1800" dirty="0"/>
          </a:p>
        </p:txBody>
      </p:sp>
      <p:pic>
        <p:nvPicPr>
          <p:cNvPr id="3" name="Picture 2">
            <a:extLst>
              <a:ext uri="{FF2B5EF4-FFF2-40B4-BE49-F238E27FC236}">
                <a16:creationId xmlns:a16="http://schemas.microsoft.com/office/drawing/2014/main" id="{55378F25-0EC1-E567-24BD-B8CBF5BA373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92413" y="1316032"/>
            <a:ext cx="1755783" cy="947881"/>
          </a:xfrm>
          <a:prstGeom prst="rect">
            <a:avLst/>
          </a:prstGeom>
          <a:ln>
            <a:solidFill>
              <a:schemeClr val="bg2"/>
            </a:solidFill>
          </a:ln>
        </p:spPr>
      </p:pic>
      <p:pic>
        <p:nvPicPr>
          <p:cNvPr id="4" name="Picture 3">
            <a:extLst>
              <a:ext uri="{FF2B5EF4-FFF2-40B4-BE49-F238E27FC236}">
                <a16:creationId xmlns:a16="http://schemas.microsoft.com/office/drawing/2014/main" id="{CFD58BBB-6D5C-873E-1856-06FCCFC813B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41112" y="2197498"/>
            <a:ext cx="1507084" cy="412913"/>
          </a:xfrm>
          <a:prstGeom prst="rect">
            <a:avLst/>
          </a:prstGeom>
          <a:ln>
            <a:solidFill>
              <a:schemeClr val="bg2"/>
            </a:solidFill>
          </a:ln>
        </p:spPr>
      </p:pic>
      <p:pic>
        <p:nvPicPr>
          <p:cNvPr id="11" name="Picture 10">
            <a:extLst>
              <a:ext uri="{FF2B5EF4-FFF2-40B4-BE49-F238E27FC236}">
                <a16:creationId xmlns:a16="http://schemas.microsoft.com/office/drawing/2014/main" id="{461A149C-80E3-E2FD-631E-CF7DB8EDFF8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649316" y="1316032"/>
            <a:ext cx="1120305" cy="1592782"/>
          </a:xfrm>
          <a:prstGeom prst="rect">
            <a:avLst/>
          </a:prstGeom>
          <a:ln>
            <a:solidFill>
              <a:schemeClr val="bg2"/>
            </a:solidFill>
          </a:ln>
        </p:spPr>
      </p:pic>
      <p:pic>
        <p:nvPicPr>
          <p:cNvPr id="14" name="Picture 13">
            <a:extLst>
              <a:ext uri="{FF2B5EF4-FFF2-40B4-BE49-F238E27FC236}">
                <a16:creationId xmlns:a16="http://schemas.microsoft.com/office/drawing/2014/main" id="{B60FB26C-946C-62E1-7ED1-4AF52C11975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332292" y="1316032"/>
            <a:ext cx="1194232" cy="1638877"/>
          </a:xfrm>
          <a:prstGeom prst="rect">
            <a:avLst/>
          </a:prstGeom>
        </p:spPr>
      </p:pic>
      <p:sp>
        <p:nvSpPr>
          <p:cNvPr id="15" name="Title 14">
            <a:extLst>
              <a:ext uri="{FF2B5EF4-FFF2-40B4-BE49-F238E27FC236}">
                <a16:creationId xmlns:a16="http://schemas.microsoft.com/office/drawing/2014/main" id="{7EF0746C-6938-5ACE-BA31-5F154C00456C}"/>
              </a:ext>
            </a:extLst>
          </p:cNvPr>
          <p:cNvSpPr>
            <a:spLocks noGrp="1"/>
          </p:cNvSpPr>
          <p:nvPr>
            <p:ph type="title"/>
          </p:nvPr>
        </p:nvSpPr>
        <p:spPr/>
        <p:txBody>
          <a:bodyPr/>
          <a:lstStyle/>
          <a:p>
            <a:r>
              <a:rPr lang="en-US" sz="2800" dirty="0"/>
              <a:t>Learn more &amp; Connect with ATRC</a:t>
            </a:r>
          </a:p>
        </p:txBody>
      </p:sp>
      <p:sp>
        <p:nvSpPr>
          <p:cNvPr id="20" name="TextBox 19">
            <a:extLst>
              <a:ext uri="{FF2B5EF4-FFF2-40B4-BE49-F238E27FC236}">
                <a16:creationId xmlns:a16="http://schemas.microsoft.com/office/drawing/2014/main" id="{1282455A-8FF5-0106-E06A-A0DC964DB3B4}"/>
              </a:ext>
            </a:extLst>
          </p:cNvPr>
          <p:cNvSpPr txBox="1"/>
          <p:nvPr/>
        </p:nvSpPr>
        <p:spPr>
          <a:xfrm>
            <a:off x="351727" y="1254944"/>
            <a:ext cx="2752677" cy="1200329"/>
          </a:xfrm>
          <a:prstGeom prst="rect">
            <a:avLst/>
          </a:prstGeom>
          <a:noFill/>
        </p:spPr>
        <p:txBody>
          <a:bodyPr wrap="none" rtlCol="0">
            <a:spAutoFit/>
          </a:bodyPr>
          <a:lstStyle/>
          <a:p>
            <a:r>
              <a:rPr lang="en-US" sz="2400" b="1" dirty="0">
                <a:solidFill>
                  <a:schemeClr val="bg2"/>
                </a:solidFill>
              </a:rPr>
              <a:t>Future-Focused </a:t>
            </a:r>
            <a:br>
              <a:rPr lang="en-US" sz="2400" b="1" dirty="0">
                <a:solidFill>
                  <a:schemeClr val="bg2"/>
                </a:solidFill>
              </a:rPr>
            </a:br>
            <a:r>
              <a:rPr lang="en-US" sz="2400" b="1" dirty="0">
                <a:solidFill>
                  <a:schemeClr val="bg2"/>
                </a:solidFill>
              </a:rPr>
              <a:t>Career Pathways </a:t>
            </a:r>
          </a:p>
          <a:p>
            <a:r>
              <a:rPr lang="en-US" sz="2400" b="1" dirty="0">
                <a:solidFill>
                  <a:schemeClr val="bg2"/>
                </a:solidFill>
              </a:rPr>
              <a:t>Webpage</a:t>
            </a:r>
          </a:p>
        </p:txBody>
      </p:sp>
      <p:sp>
        <p:nvSpPr>
          <p:cNvPr id="22" name="TextBox 21">
            <a:extLst>
              <a:ext uri="{FF2B5EF4-FFF2-40B4-BE49-F238E27FC236}">
                <a16:creationId xmlns:a16="http://schemas.microsoft.com/office/drawing/2014/main" id="{5EA3A4FF-AD8B-C6A6-8E0F-CF9E0B055847}"/>
              </a:ext>
            </a:extLst>
          </p:cNvPr>
          <p:cNvSpPr txBox="1"/>
          <p:nvPr/>
        </p:nvSpPr>
        <p:spPr>
          <a:xfrm>
            <a:off x="3492856" y="3100428"/>
            <a:ext cx="4572000" cy="984885"/>
          </a:xfrm>
          <a:prstGeom prst="rect">
            <a:avLst/>
          </a:prstGeom>
          <a:noFill/>
        </p:spPr>
        <p:txBody>
          <a:bodyPr wrap="square">
            <a:spAutoFit/>
          </a:bodyPr>
          <a:lstStyle/>
          <a:p>
            <a:endParaRPr lang="en-US" sz="1800" b="1" dirty="0">
              <a:solidFill>
                <a:schemeClr val="bg1"/>
              </a:solidFill>
            </a:endParaRPr>
          </a:p>
          <a:p>
            <a:r>
              <a:rPr lang="en-US" sz="2000" b="1" dirty="0">
                <a:solidFill>
                  <a:schemeClr val="bg1"/>
                </a:solidFill>
              </a:rPr>
              <a:t>ATRC WEBSITE</a:t>
            </a:r>
            <a:endParaRPr lang="en-US" sz="1800" b="1" dirty="0">
              <a:solidFill>
                <a:schemeClr val="bg1"/>
              </a:solidFill>
            </a:endParaRPr>
          </a:p>
          <a:p>
            <a:r>
              <a:rPr lang="en-US" sz="2000" b="1" dirty="0">
                <a:solidFill>
                  <a:schemeClr val="bg1"/>
                </a:solidFill>
                <a:hlinkClick r:id="rId9">
                  <a:extLst>
                    <a:ext uri="{A12FA001-AC4F-418D-AE19-62706E023703}">
                      <ahyp:hlinkClr xmlns:ahyp="http://schemas.microsoft.com/office/drawing/2018/hyperlinkcolor" val="tx"/>
                    </a:ext>
                  </a:extLst>
                </a:hlinkClick>
              </a:rPr>
              <a:t>www.atrc.gov.ae</a:t>
            </a:r>
            <a:endParaRPr lang="en-US" sz="1800" b="1" dirty="0">
              <a:solidFill>
                <a:schemeClr val="bg1"/>
              </a:solidFill>
            </a:endParaRPr>
          </a:p>
        </p:txBody>
      </p:sp>
      <p:sp>
        <p:nvSpPr>
          <p:cNvPr id="23" name="Rectangle 22">
            <a:extLst>
              <a:ext uri="{FF2B5EF4-FFF2-40B4-BE49-F238E27FC236}">
                <a16:creationId xmlns:a16="http://schemas.microsoft.com/office/drawing/2014/main" id="{A4A0C1FB-6A39-B67B-B16C-CF031BD88B46}"/>
              </a:ext>
            </a:extLst>
          </p:cNvPr>
          <p:cNvSpPr/>
          <p:nvPr/>
        </p:nvSpPr>
        <p:spPr>
          <a:xfrm>
            <a:off x="4429244" y="2775992"/>
            <a:ext cx="1097280" cy="2330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Career Test</a:t>
            </a:r>
          </a:p>
        </p:txBody>
      </p:sp>
      <p:sp>
        <p:nvSpPr>
          <p:cNvPr id="24" name="Rectangle 23">
            <a:extLst>
              <a:ext uri="{FF2B5EF4-FFF2-40B4-BE49-F238E27FC236}">
                <a16:creationId xmlns:a16="http://schemas.microsoft.com/office/drawing/2014/main" id="{0509E52D-B3A4-7ACA-22F9-11B56FBE14D3}"/>
              </a:ext>
            </a:extLst>
          </p:cNvPr>
          <p:cNvSpPr/>
          <p:nvPr/>
        </p:nvSpPr>
        <p:spPr>
          <a:xfrm>
            <a:off x="5733737" y="2775992"/>
            <a:ext cx="1097280" cy="23303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Career Guide</a:t>
            </a:r>
          </a:p>
        </p:txBody>
      </p:sp>
      <p:sp>
        <p:nvSpPr>
          <p:cNvPr id="25" name="Rectangle 24">
            <a:extLst>
              <a:ext uri="{FF2B5EF4-FFF2-40B4-BE49-F238E27FC236}">
                <a16:creationId xmlns:a16="http://schemas.microsoft.com/office/drawing/2014/main" id="{3E3E8B3F-8104-97AF-F12D-AD5236B72455}"/>
              </a:ext>
            </a:extLst>
          </p:cNvPr>
          <p:cNvSpPr/>
          <p:nvPr/>
        </p:nvSpPr>
        <p:spPr>
          <a:xfrm>
            <a:off x="7038230" y="2667562"/>
            <a:ext cx="1632322" cy="3320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Interviews with Researchers and Engineers</a:t>
            </a:r>
          </a:p>
        </p:txBody>
      </p:sp>
    </p:spTree>
    <p:extLst>
      <p:ext uri="{BB962C8B-B14F-4D97-AF65-F5344CB8AC3E}">
        <p14:creationId xmlns:p14="http://schemas.microsoft.com/office/powerpoint/2010/main" val="1163800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8DF2AA5-C156-7FEA-BDB2-A3199666B6AC}"/>
              </a:ext>
            </a:extLst>
          </p:cNvPr>
          <p:cNvSpPr>
            <a:spLocks noGrp="1"/>
          </p:cNvSpPr>
          <p:nvPr>
            <p:ph type="body" sz="quarter" idx="14"/>
          </p:nvPr>
        </p:nvSpPr>
        <p:spPr>
          <a:xfrm>
            <a:off x="358077" y="2367848"/>
            <a:ext cx="7498484" cy="914400"/>
          </a:xfrm>
        </p:spPr>
        <p:txBody>
          <a:bodyPr/>
          <a:lstStyle/>
          <a:p>
            <a:r>
              <a:rPr lang="en-US" sz="4400" b="1" dirty="0"/>
              <a:t>THANK YOU!</a:t>
            </a:r>
          </a:p>
        </p:txBody>
      </p:sp>
      <p:sp>
        <p:nvSpPr>
          <p:cNvPr id="10" name="Text Placeholder 9">
            <a:extLst>
              <a:ext uri="{FF2B5EF4-FFF2-40B4-BE49-F238E27FC236}">
                <a16:creationId xmlns:a16="http://schemas.microsoft.com/office/drawing/2014/main" id="{AE2AB1D5-3A06-77EE-1630-500FB7E6876C}"/>
              </a:ext>
            </a:extLst>
          </p:cNvPr>
          <p:cNvSpPr>
            <a:spLocks noGrp="1"/>
          </p:cNvSpPr>
          <p:nvPr>
            <p:ph type="body" sz="quarter" idx="16"/>
          </p:nvPr>
        </p:nvSpPr>
        <p:spPr/>
        <p:txBody>
          <a:bodyPr/>
          <a:lstStyle/>
          <a:p>
            <a:r>
              <a:rPr lang="en-US" dirty="0"/>
              <a:t>ATRC Team</a:t>
            </a:r>
          </a:p>
        </p:txBody>
      </p:sp>
    </p:spTree>
    <p:extLst>
      <p:ext uri="{BB962C8B-B14F-4D97-AF65-F5344CB8AC3E}">
        <p14:creationId xmlns:p14="http://schemas.microsoft.com/office/powerpoint/2010/main" val="2624026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60F422F1-090E-99F4-76A7-D0251CBE5E1B}"/>
              </a:ext>
            </a:extLst>
          </p:cNvPr>
          <p:cNvSpPr txBox="1"/>
          <p:nvPr/>
        </p:nvSpPr>
        <p:spPr>
          <a:xfrm>
            <a:off x="644670" y="980440"/>
            <a:ext cx="4237210" cy="2185214"/>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FOR CAREER COUNSELORS</a:t>
            </a:r>
          </a:p>
          <a:p>
            <a:r>
              <a:rPr lang="en-US" sz="2400" b="1" dirty="0">
                <a:solidFill>
                  <a:schemeClr val="bg1"/>
                </a:solidFill>
                <a:latin typeface="Arial" panose="020B0604020202020204" pitchFamily="34" charset="0"/>
                <a:cs typeface="Arial" panose="020B0604020202020204" pitchFamily="34" charset="0"/>
              </a:rPr>
              <a:t>Please fill in to participate in the Future-Focused Program &amp; Leave Feedback</a:t>
            </a:r>
          </a:p>
        </p:txBody>
      </p:sp>
      <p:sp>
        <p:nvSpPr>
          <p:cNvPr id="2" name="TextBox 1">
            <a:extLst>
              <a:ext uri="{FF2B5EF4-FFF2-40B4-BE49-F238E27FC236}">
                <a16:creationId xmlns:a16="http://schemas.microsoft.com/office/drawing/2014/main" id="{7F3B90F4-D287-82F9-AEB7-43A5E6185A1F}"/>
              </a:ext>
            </a:extLst>
          </p:cNvPr>
          <p:cNvSpPr txBox="1"/>
          <p:nvPr/>
        </p:nvSpPr>
        <p:spPr>
          <a:xfrm>
            <a:off x="1254271" y="3348803"/>
            <a:ext cx="4237210" cy="523220"/>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Your participation is highly appreciated!</a:t>
            </a:r>
          </a:p>
          <a:p>
            <a:r>
              <a:rPr lang="en-US" sz="1400" b="1" dirty="0">
                <a:solidFill>
                  <a:schemeClr val="bg1"/>
                </a:solidFill>
                <a:latin typeface="Arial" panose="020B0604020202020204" pitchFamily="34" charset="0"/>
                <a:cs typeface="Arial" panose="020B0604020202020204" pitchFamily="34" charset="0"/>
              </a:rPr>
              <a:t>Future-Focused, Future-Ready </a:t>
            </a:r>
            <a:endParaRPr lang="en-US" sz="1100" b="1" dirty="0">
              <a:solidFill>
                <a:schemeClr val="bg1"/>
              </a:solidFill>
              <a:latin typeface="Arial" panose="020B0604020202020204" pitchFamily="34" charset="0"/>
              <a:cs typeface="Arial" panose="020B0604020202020204" pitchFamily="34" charset="0"/>
            </a:endParaRPr>
          </a:p>
        </p:txBody>
      </p:sp>
      <p:pic>
        <p:nvPicPr>
          <p:cNvPr id="5" name="Graphic 4" descr="Rocket outline">
            <a:extLst>
              <a:ext uri="{FF2B5EF4-FFF2-40B4-BE49-F238E27FC236}">
                <a16:creationId xmlns:a16="http://schemas.microsoft.com/office/drawing/2014/main" id="{88FB7149-7D9F-68E0-A5F6-661B8FF005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2925" y="3427904"/>
            <a:ext cx="426575" cy="426575"/>
          </a:xfrm>
          <a:prstGeom prst="rect">
            <a:avLst/>
          </a:prstGeom>
        </p:spPr>
      </p:pic>
      <p:pic>
        <p:nvPicPr>
          <p:cNvPr id="7" name="Picture 6">
            <a:extLst>
              <a:ext uri="{FF2B5EF4-FFF2-40B4-BE49-F238E27FC236}">
                <a16:creationId xmlns:a16="http://schemas.microsoft.com/office/drawing/2014/main" id="{881231FB-60D7-31FC-E053-6F7CFF58A604}"/>
              </a:ext>
            </a:extLst>
          </p:cNvPr>
          <p:cNvPicPr>
            <a:picLocks noChangeAspect="1"/>
          </p:cNvPicPr>
          <p:nvPr/>
        </p:nvPicPr>
        <p:blipFill>
          <a:blip r:embed="rId5"/>
          <a:stretch>
            <a:fillRect/>
          </a:stretch>
        </p:blipFill>
        <p:spPr>
          <a:xfrm>
            <a:off x="5437430" y="899467"/>
            <a:ext cx="2810661" cy="2826406"/>
          </a:xfrm>
          <a:prstGeom prst="roundRect">
            <a:avLst>
              <a:gd name="adj" fmla="val 3925"/>
            </a:avLst>
          </a:prstGeom>
        </p:spPr>
      </p:pic>
      <p:sp>
        <p:nvSpPr>
          <p:cNvPr id="9" name="TextBox 8">
            <a:extLst>
              <a:ext uri="{FF2B5EF4-FFF2-40B4-BE49-F238E27FC236}">
                <a16:creationId xmlns:a16="http://schemas.microsoft.com/office/drawing/2014/main" id="{69E79DF4-CB31-652A-A471-8800261A96B0}"/>
              </a:ext>
            </a:extLst>
          </p:cNvPr>
          <p:cNvSpPr txBox="1"/>
          <p:nvPr/>
        </p:nvSpPr>
        <p:spPr>
          <a:xfrm>
            <a:off x="5530850" y="3941362"/>
            <a:ext cx="2654299" cy="246221"/>
          </a:xfrm>
          <a:prstGeom prst="rect">
            <a:avLst/>
          </a:prstGeom>
          <a:noFill/>
        </p:spPr>
        <p:txBody>
          <a:bodyPr wrap="square">
            <a:spAutoFit/>
          </a:bodyPr>
          <a:lstStyle/>
          <a:p>
            <a:pPr algn="ctr"/>
            <a:r>
              <a:rPr lang="en-US" sz="1000" b="1" dirty="0">
                <a:solidFill>
                  <a:schemeClr val="bg2"/>
                </a:solidFill>
                <a:hlinkClick r:id="rId6">
                  <a:extLst>
                    <a:ext uri="{A12FA001-AC4F-418D-AE19-62706E023703}">
                      <ahyp:hlinkClr xmlns:ahyp="http://schemas.microsoft.com/office/drawing/2018/hyperlinkcolor" val="tx"/>
                    </a:ext>
                  </a:extLst>
                </a:hlinkClick>
              </a:rPr>
              <a:t>https://forms.office.com/r/6KJg4uGLVw</a:t>
            </a:r>
            <a:r>
              <a:rPr lang="en-US" sz="1000" b="1" dirty="0">
                <a:solidFill>
                  <a:schemeClr val="bg2"/>
                </a:solidFill>
              </a:rPr>
              <a:t> </a:t>
            </a:r>
          </a:p>
        </p:txBody>
      </p:sp>
    </p:spTree>
    <p:extLst>
      <p:ext uri="{BB962C8B-B14F-4D97-AF65-F5344CB8AC3E}">
        <p14:creationId xmlns:p14="http://schemas.microsoft.com/office/powerpoint/2010/main" val="37266805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1FED319-B156-CFAF-3CAA-F0A59541578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7" name="think-cell data - do not delete" hidden="1">
                        <a:extLst>
                          <a:ext uri="{FF2B5EF4-FFF2-40B4-BE49-F238E27FC236}">
                            <a16:creationId xmlns:a16="http://schemas.microsoft.com/office/drawing/2014/main" id="{81FED319-B156-CFAF-3CAA-F0A59541578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3" name="Title 22">
            <a:extLst>
              <a:ext uri="{FF2B5EF4-FFF2-40B4-BE49-F238E27FC236}">
                <a16:creationId xmlns:a16="http://schemas.microsoft.com/office/drawing/2014/main" id="{D840CBF4-8C22-ABDC-B996-4C39FD8B9F83}"/>
              </a:ext>
            </a:extLst>
          </p:cNvPr>
          <p:cNvSpPr>
            <a:spLocks noGrp="1"/>
          </p:cNvSpPr>
          <p:nvPr>
            <p:ph type="title"/>
          </p:nvPr>
        </p:nvSpPr>
        <p:spPr/>
        <p:txBody>
          <a:bodyPr vert="horz"/>
          <a:lstStyle/>
          <a:p>
            <a:r>
              <a:rPr lang="en-US" dirty="0"/>
              <a:t>Facts about </a:t>
            </a:r>
            <a:r>
              <a:rPr lang="en-US" sz="1800" dirty="0"/>
              <a:t>ATRC</a:t>
            </a:r>
            <a:br>
              <a:rPr lang="en-US" sz="1800" dirty="0"/>
            </a:br>
            <a:endParaRPr lang="en-GB" dirty="0"/>
          </a:p>
        </p:txBody>
      </p:sp>
      <p:sp>
        <p:nvSpPr>
          <p:cNvPr id="17" name="object 6">
            <a:extLst>
              <a:ext uri="{FF2B5EF4-FFF2-40B4-BE49-F238E27FC236}">
                <a16:creationId xmlns:a16="http://schemas.microsoft.com/office/drawing/2014/main" id="{01A3D0BF-619F-CE62-76EA-FDA3B7E3A79F}"/>
              </a:ext>
            </a:extLst>
          </p:cNvPr>
          <p:cNvSpPr txBox="1"/>
          <p:nvPr/>
        </p:nvSpPr>
        <p:spPr>
          <a:xfrm>
            <a:off x="894978" y="1415466"/>
            <a:ext cx="970904" cy="320601"/>
          </a:xfrm>
          <a:prstGeom prst="rect">
            <a:avLst/>
          </a:prstGeom>
        </p:spPr>
        <p:txBody>
          <a:bodyPr vert="horz" wrap="square" lIns="0" tIns="12700" rIns="0" bIns="0" rtlCol="0" anchor="t">
            <a:spAutoFit/>
          </a:bodyPr>
          <a:lstStyle/>
          <a:p>
            <a:pPr marL="12700" defTabSz="914378">
              <a:spcBef>
                <a:spcPts val="100"/>
              </a:spcBef>
              <a:defRPr/>
            </a:pPr>
            <a:r>
              <a:rPr lang="en-US" sz="2000" b="1" dirty="0">
                <a:solidFill>
                  <a:schemeClr val="accent1"/>
                </a:solidFill>
                <a:latin typeface="Arial"/>
                <a:cs typeface="Arial"/>
              </a:rPr>
              <a:t>1400+</a:t>
            </a:r>
          </a:p>
        </p:txBody>
      </p:sp>
      <p:pic>
        <p:nvPicPr>
          <p:cNvPr id="21" name="Picture 20">
            <a:extLst>
              <a:ext uri="{FF2B5EF4-FFF2-40B4-BE49-F238E27FC236}">
                <a16:creationId xmlns:a16="http://schemas.microsoft.com/office/drawing/2014/main" id="{0DD38B76-9D60-576A-3D83-8EAFEDC6F94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9697" y="1523790"/>
            <a:ext cx="436166" cy="303994"/>
          </a:xfrm>
          <a:prstGeom prst="rect">
            <a:avLst/>
          </a:prstGeom>
        </p:spPr>
      </p:pic>
      <p:sp>
        <p:nvSpPr>
          <p:cNvPr id="26" name="object 8">
            <a:extLst>
              <a:ext uri="{FF2B5EF4-FFF2-40B4-BE49-F238E27FC236}">
                <a16:creationId xmlns:a16="http://schemas.microsoft.com/office/drawing/2014/main" id="{B950975D-69AD-0840-0753-F86C2BBF58C7}"/>
              </a:ext>
            </a:extLst>
          </p:cNvPr>
          <p:cNvSpPr txBox="1"/>
          <p:nvPr/>
        </p:nvSpPr>
        <p:spPr>
          <a:xfrm>
            <a:off x="1142975" y="2282878"/>
            <a:ext cx="756629" cy="500137"/>
          </a:xfrm>
          <a:prstGeom prst="rect">
            <a:avLst/>
          </a:prstGeom>
        </p:spPr>
        <p:txBody>
          <a:bodyPr vert="horz" wrap="square" lIns="0" tIns="12700" rIns="0" bIns="0" rtlCol="0" anchor="t">
            <a:spAutoFit/>
          </a:bodyPr>
          <a:lstStyle/>
          <a:p>
            <a:pPr marL="12700" defTabSz="914378">
              <a:spcBef>
                <a:spcPts val="100"/>
              </a:spcBef>
              <a:defRPr/>
            </a:pPr>
            <a:r>
              <a:rPr lang="en-US" sz="2000" b="1" dirty="0">
                <a:solidFill>
                  <a:schemeClr val="accent1"/>
                </a:solidFill>
                <a:latin typeface="Arial"/>
                <a:cs typeface="Arial"/>
              </a:rPr>
              <a:t>90</a:t>
            </a:r>
            <a:endParaRPr sz="2000" b="1" dirty="0">
              <a:solidFill>
                <a:schemeClr val="accent1"/>
              </a:solidFill>
              <a:latin typeface="Arial"/>
              <a:cs typeface="Arial"/>
            </a:endParaRPr>
          </a:p>
          <a:p>
            <a:pPr marL="12700" marR="5080" defTabSz="914378">
              <a:spcBef>
                <a:spcPts val="170"/>
              </a:spcBef>
              <a:defRPr/>
            </a:pPr>
            <a:r>
              <a:rPr lang="en-US" sz="1000" dirty="0">
                <a:solidFill>
                  <a:schemeClr val="tx2"/>
                </a:solidFill>
                <a:latin typeface="Arial"/>
                <a:cs typeface="Arial"/>
              </a:rPr>
              <a:t>Nationalities</a:t>
            </a:r>
            <a:endParaRPr sz="900" dirty="0">
              <a:solidFill>
                <a:schemeClr val="tx2"/>
              </a:solidFill>
              <a:latin typeface="Arial"/>
              <a:cs typeface="Arial"/>
            </a:endParaRPr>
          </a:p>
        </p:txBody>
      </p:sp>
      <p:pic>
        <p:nvPicPr>
          <p:cNvPr id="27" name="Picture 26">
            <a:extLst>
              <a:ext uri="{FF2B5EF4-FFF2-40B4-BE49-F238E27FC236}">
                <a16:creationId xmlns:a16="http://schemas.microsoft.com/office/drawing/2014/main" id="{DE10FCE7-B4C4-A584-6242-5B6BBE9B320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99697" y="2359959"/>
            <a:ext cx="646706" cy="380771"/>
          </a:xfrm>
          <a:prstGeom prst="rect">
            <a:avLst/>
          </a:prstGeom>
        </p:spPr>
      </p:pic>
      <p:sp>
        <p:nvSpPr>
          <p:cNvPr id="4" name="TextBox 3">
            <a:extLst>
              <a:ext uri="{FF2B5EF4-FFF2-40B4-BE49-F238E27FC236}">
                <a16:creationId xmlns:a16="http://schemas.microsoft.com/office/drawing/2014/main" id="{183BA348-1D69-53E8-3DB9-D8A243B0E415}"/>
              </a:ext>
            </a:extLst>
          </p:cNvPr>
          <p:cNvSpPr txBox="1"/>
          <p:nvPr/>
        </p:nvSpPr>
        <p:spPr>
          <a:xfrm>
            <a:off x="798843" y="1684651"/>
            <a:ext cx="1720505" cy="400110"/>
          </a:xfrm>
          <a:prstGeom prst="rect">
            <a:avLst/>
          </a:prstGeom>
          <a:noFill/>
        </p:spPr>
        <p:txBody>
          <a:bodyPr wrap="square">
            <a:spAutoFit/>
          </a:bodyPr>
          <a:lstStyle/>
          <a:p>
            <a:pPr marL="12700" marR="5080" defTabSz="914378">
              <a:spcBef>
                <a:spcPts val="114"/>
              </a:spcBef>
              <a:defRPr/>
            </a:pPr>
            <a:r>
              <a:rPr lang="en-US" sz="1000" dirty="0">
                <a:solidFill>
                  <a:schemeClr val="tx2"/>
                </a:solidFill>
                <a:latin typeface="Arial"/>
                <a:cs typeface="Arial"/>
              </a:rPr>
              <a:t>Researchers, Engineers, Managers and others</a:t>
            </a:r>
          </a:p>
        </p:txBody>
      </p:sp>
      <p:sp>
        <p:nvSpPr>
          <p:cNvPr id="9" name="Footer Placeholder 2">
            <a:extLst>
              <a:ext uri="{FF2B5EF4-FFF2-40B4-BE49-F238E27FC236}">
                <a16:creationId xmlns:a16="http://schemas.microsoft.com/office/drawing/2014/main" id="{CCC887CF-E713-FD3F-0D60-4130C006A501}"/>
              </a:ext>
            </a:extLst>
          </p:cNvPr>
          <p:cNvSpPr>
            <a:spLocks noGrp="1"/>
          </p:cNvSpPr>
          <p:nvPr/>
        </p:nvSpPr>
        <p:spPr>
          <a:xfrm>
            <a:off x="349250" y="4804494"/>
            <a:ext cx="6237837" cy="135480"/>
          </a:xfrm>
          <a:prstGeom prst="rect">
            <a:avLst/>
          </a:prstGeom>
        </p:spPr>
        <p:txBody>
          <a:bodyPr lIns="0"/>
          <a:lstStyle>
            <a:defPPr>
              <a:defRPr lang="en-AE"/>
            </a:defPPr>
            <a:lvl1pPr marL="0" algn="l" defTabSz="415869" rtl="0" eaLnBrk="1" latinLnBrk="0" hangingPunct="1">
              <a:defRPr sz="819" kern="1200">
                <a:solidFill>
                  <a:schemeClr val="tx1"/>
                </a:solidFill>
                <a:latin typeface="+mn-lt"/>
                <a:ea typeface="+mn-ea"/>
                <a:cs typeface="+mn-cs"/>
              </a:defRPr>
            </a:lvl1pPr>
            <a:lvl2pPr marL="207935" algn="l" defTabSz="415869" rtl="0" eaLnBrk="1" latinLnBrk="0" hangingPunct="1">
              <a:defRPr sz="819" kern="1200">
                <a:solidFill>
                  <a:schemeClr val="tx1"/>
                </a:solidFill>
                <a:latin typeface="+mn-lt"/>
                <a:ea typeface="+mn-ea"/>
                <a:cs typeface="+mn-cs"/>
              </a:defRPr>
            </a:lvl2pPr>
            <a:lvl3pPr marL="415869" algn="l" defTabSz="415869" rtl="0" eaLnBrk="1" latinLnBrk="0" hangingPunct="1">
              <a:defRPr sz="819" kern="1200">
                <a:solidFill>
                  <a:schemeClr val="tx1"/>
                </a:solidFill>
                <a:latin typeface="+mn-lt"/>
                <a:ea typeface="+mn-ea"/>
                <a:cs typeface="+mn-cs"/>
              </a:defRPr>
            </a:lvl3pPr>
            <a:lvl4pPr marL="623804" algn="l" defTabSz="415869" rtl="0" eaLnBrk="1" latinLnBrk="0" hangingPunct="1">
              <a:defRPr sz="819" kern="1200">
                <a:solidFill>
                  <a:schemeClr val="tx1"/>
                </a:solidFill>
                <a:latin typeface="+mn-lt"/>
                <a:ea typeface="+mn-ea"/>
                <a:cs typeface="+mn-cs"/>
              </a:defRPr>
            </a:lvl4pPr>
            <a:lvl5pPr marL="831738" algn="l" defTabSz="415869" rtl="0" eaLnBrk="1" latinLnBrk="0" hangingPunct="1">
              <a:defRPr sz="819" kern="1200">
                <a:solidFill>
                  <a:schemeClr val="tx1"/>
                </a:solidFill>
                <a:latin typeface="+mn-lt"/>
                <a:ea typeface="+mn-ea"/>
                <a:cs typeface="+mn-cs"/>
              </a:defRPr>
            </a:lvl5pPr>
            <a:lvl6pPr marL="1039673" algn="l" defTabSz="415869" rtl="0" eaLnBrk="1" latinLnBrk="0" hangingPunct="1">
              <a:defRPr sz="819" kern="1200">
                <a:solidFill>
                  <a:schemeClr val="tx1"/>
                </a:solidFill>
                <a:latin typeface="+mn-lt"/>
                <a:ea typeface="+mn-ea"/>
                <a:cs typeface="+mn-cs"/>
              </a:defRPr>
            </a:lvl6pPr>
            <a:lvl7pPr marL="1247607" algn="l" defTabSz="415869" rtl="0" eaLnBrk="1" latinLnBrk="0" hangingPunct="1">
              <a:defRPr sz="819" kern="1200">
                <a:solidFill>
                  <a:schemeClr val="tx1"/>
                </a:solidFill>
                <a:latin typeface="+mn-lt"/>
                <a:ea typeface="+mn-ea"/>
                <a:cs typeface="+mn-cs"/>
              </a:defRPr>
            </a:lvl7pPr>
            <a:lvl8pPr marL="1455542" algn="l" defTabSz="415869" rtl="0" eaLnBrk="1" latinLnBrk="0" hangingPunct="1">
              <a:defRPr sz="819" kern="1200">
                <a:solidFill>
                  <a:schemeClr val="tx1"/>
                </a:solidFill>
                <a:latin typeface="+mn-lt"/>
                <a:ea typeface="+mn-ea"/>
                <a:cs typeface="+mn-cs"/>
              </a:defRPr>
            </a:lvl8pPr>
            <a:lvl9pPr marL="1663476" algn="l" defTabSz="415869" rtl="0" eaLnBrk="1" latinLnBrk="0" hangingPunct="1">
              <a:defRPr sz="819" kern="1200">
                <a:solidFill>
                  <a:schemeClr val="tx1"/>
                </a:solidFill>
                <a:latin typeface="+mn-lt"/>
                <a:ea typeface="+mn-ea"/>
                <a:cs typeface="+mn-cs"/>
              </a:defRPr>
            </a:lvl9pPr>
          </a:lstStyle>
          <a:p>
            <a:pPr algn="l"/>
            <a:r>
              <a:rPr kumimoji="0" lang="en-AU" sz="700" i="0" u="none" strike="noStrike" kern="1200" cap="none" spc="0" normalizeH="0" baseline="0" noProof="0" dirty="0">
                <a:ln>
                  <a:noFill/>
                </a:ln>
                <a:solidFill>
                  <a:srgbClr val="1D3744"/>
                </a:solidFill>
                <a:effectLst/>
                <a:uLnTx/>
                <a:uFillTx/>
                <a:latin typeface="Arial" panose="020B0604020202020204" pitchFamily="34" charset="0"/>
                <a:ea typeface="+mj-ea"/>
                <a:cs typeface="Arial" panose="020B0604020202020204" pitchFamily="34" charset="0"/>
              </a:rPr>
              <a:t>Advanced Technology Research Council</a:t>
            </a:r>
            <a:endParaRPr lang="en-US" sz="700" dirty="0"/>
          </a:p>
        </p:txBody>
      </p:sp>
      <p:pic>
        <p:nvPicPr>
          <p:cNvPr id="10" name="Picture 9">
            <a:extLst>
              <a:ext uri="{FF2B5EF4-FFF2-40B4-BE49-F238E27FC236}">
                <a16:creationId xmlns:a16="http://schemas.microsoft.com/office/drawing/2014/main" id="{FBF13918-7C85-0049-A761-590C52583F02}"/>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2762511" y="1434253"/>
            <a:ext cx="1487880" cy="1229094"/>
          </a:xfrm>
          <a:prstGeom prst="rect">
            <a:avLst/>
          </a:prstGeom>
        </p:spPr>
      </p:pic>
      <p:pic>
        <p:nvPicPr>
          <p:cNvPr id="1026" name="Picture 2" descr="Technology Innovation Institute in Abu Dhabi Recruiting at All Levels |  IEEE Information Theory Society">
            <a:extLst>
              <a:ext uri="{FF2B5EF4-FFF2-40B4-BE49-F238E27FC236}">
                <a16:creationId xmlns:a16="http://schemas.microsoft.com/office/drawing/2014/main" id="{4EFC4A41-DC5A-EE1A-A509-E49AFE17B537}"/>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479636" y="3174773"/>
            <a:ext cx="1748321" cy="116554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A8E78096-0AC6-3DF7-A112-94792371DF80}"/>
              </a:ext>
            </a:extLst>
          </p:cNvPr>
          <p:cNvSpPr/>
          <p:nvPr/>
        </p:nvSpPr>
        <p:spPr>
          <a:xfrm>
            <a:off x="2897398" y="1357381"/>
            <a:ext cx="1352993" cy="2103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ATRC HQ – Yas Island</a:t>
            </a:r>
          </a:p>
        </p:txBody>
      </p:sp>
      <p:sp>
        <p:nvSpPr>
          <p:cNvPr id="25" name="Rectangle 24">
            <a:extLst>
              <a:ext uri="{FF2B5EF4-FFF2-40B4-BE49-F238E27FC236}">
                <a16:creationId xmlns:a16="http://schemas.microsoft.com/office/drawing/2014/main" id="{1EBF4F9A-A61B-E54F-059B-CD61615573DB}"/>
              </a:ext>
            </a:extLst>
          </p:cNvPr>
          <p:cNvSpPr/>
          <p:nvPr/>
        </p:nvSpPr>
        <p:spPr>
          <a:xfrm>
            <a:off x="2108675" y="3040462"/>
            <a:ext cx="1119282" cy="21031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t>TII – Masdar City</a:t>
            </a:r>
          </a:p>
        </p:txBody>
      </p:sp>
      <p:sp>
        <p:nvSpPr>
          <p:cNvPr id="55" name="TextBox 54">
            <a:extLst>
              <a:ext uri="{FF2B5EF4-FFF2-40B4-BE49-F238E27FC236}">
                <a16:creationId xmlns:a16="http://schemas.microsoft.com/office/drawing/2014/main" id="{DE495E32-572C-DF0D-8817-66705A2E4FF5}"/>
              </a:ext>
            </a:extLst>
          </p:cNvPr>
          <p:cNvSpPr txBox="1"/>
          <p:nvPr/>
        </p:nvSpPr>
        <p:spPr>
          <a:xfrm>
            <a:off x="3573894" y="4349452"/>
            <a:ext cx="671979" cy="218393"/>
          </a:xfrm>
          <a:prstGeom prst="rect">
            <a:avLst/>
          </a:prstGeom>
          <a:noFill/>
        </p:spPr>
        <p:txBody>
          <a:bodyPr wrap="none" rtlCol="0">
            <a:spAutoFit/>
          </a:bodyPr>
          <a:lstStyle/>
          <a:p>
            <a:r>
              <a:rPr lang="en-US" b="1" dirty="0">
                <a:solidFill>
                  <a:schemeClr val="accent1"/>
                </a:solidFill>
              </a:rPr>
              <a:t>And more</a:t>
            </a:r>
          </a:p>
        </p:txBody>
      </p:sp>
      <p:pic>
        <p:nvPicPr>
          <p:cNvPr id="3" name="Picture 2">
            <a:extLst>
              <a:ext uri="{FF2B5EF4-FFF2-40B4-BE49-F238E27FC236}">
                <a16:creationId xmlns:a16="http://schemas.microsoft.com/office/drawing/2014/main" id="{CC0220FF-F19C-9625-778E-AC10C704D416}"/>
              </a:ext>
            </a:extLst>
          </p:cNvPr>
          <p:cNvPicPr>
            <a:picLocks noChangeAspect="1"/>
          </p:cNvPicPr>
          <p:nvPr/>
        </p:nvPicPr>
        <p:blipFill>
          <a:blip r:embed="rId10"/>
          <a:stretch>
            <a:fillRect/>
          </a:stretch>
        </p:blipFill>
        <p:spPr>
          <a:xfrm>
            <a:off x="392906" y="3126806"/>
            <a:ext cx="807409" cy="441258"/>
          </a:xfrm>
          <a:prstGeom prst="rect">
            <a:avLst/>
          </a:prstGeom>
        </p:spPr>
      </p:pic>
      <p:pic>
        <p:nvPicPr>
          <p:cNvPr id="37" name="Picture 36" descr="A aerial view of a forest&#10;&#10;AI-generated content may be incorrect.">
            <a:extLst>
              <a:ext uri="{FF2B5EF4-FFF2-40B4-BE49-F238E27FC236}">
                <a16:creationId xmlns:a16="http://schemas.microsoft.com/office/drawing/2014/main" id="{FDEA4175-6E18-C9E4-6154-42653471745C}"/>
              </a:ext>
            </a:extLst>
          </p:cNvPr>
          <p:cNvPicPr>
            <a:picLocks noChangeAspect="1"/>
          </p:cNvPicPr>
          <p:nvPr/>
        </p:nvPicPr>
        <p:blipFill>
          <a:blip r:embed="rId11" cstate="print">
            <a:extLst>
              <a:ext uri="{28A0092B-C50C-407E-A947-70E740481C1C}">
                <a14:useLocalDpi xmlns:a14="http://schemas.microsoft.com/office/drawing/2010/main"/>
              </a:ext>
            </a:extLst>
          </a:blip>
          <a:srcRect b="-1334"/>
          <a:stretch>
            <a:fillRect/>
          </a:stretch>
        </p:blipFill>
        <p:spPr>
          <a:xfrm>
            <a:off x="7280052" y="1530603"/>
            <a:ext cx="1387812" cy="2146868"/>
          </a:xfrm>
          <a:prstGeom prst="rect">
            <a:avLst/>
          </a:prstGeom>
        </p:spPr>
      </p:pic>
      <p:pic>
        <p:nvPicPr>
          <p:cNvPr id="46" name="Picture 45">
            <a:extLst>
              <a:ext uri="{FF2B5EF4-FFF2-40B4-BE49-F238E27FC236}">
                <a16:creationId xmlns:a16="http://schemas.microsoft.com/office/drawing/2014/main" id="{1D532363-99CA-214D-94E0-A3C1465D030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6697293" y="1609297"/>
            <a:ext cx="1495117" cy="695019"/>
          </a:xfrm>
          <a:prstGeom prst="rect">
            <a:avLst/>
          </a:prstGeom>
        </p:spPr>
      </p:pic>
      <p:pic>
        <p:nvPicPr>
          <p:cNvPr id="49" name="Picture 48" descr="A person in a black shirt&#10;&#10;AI-generated content may be incorrect.">
            <a:extLst>
              <a:ext uri="{FF2B5EF4-FFF2-40B4-BE49-F238E27FC236}">
                <a16:creationId xmlns:a16="http://schemas.microsoft.com/office/drawing/2014/main" id="{3B308B99-D5CB-0AC4-4A49-5ADB21C9D8A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271965" y="3049760"/>
            <a:ext cx="978426" cy="652284"/>
          </a:xfrm>
          <a:prstGeom prst="rect">
            <a:avLst/>
          </a:prstGeom>
        </p:spPr>
      </p:pic>
      <p:pic>
        <p:nvPicPr>
          <p:cNvPr id="51" name="Picture 50" descr="A person in a white coat and blue gloves holding a swab&#10;&#10;AI-generated content may be incorrect.">
            <a:extLst>
              <a:ext uri="{FF2B5EF4-FFF2-40B4-BE49-F238E27FC236}">
                <a16:creationId xmlns:a16="http://schemas.microsoft.com/office/drawing/2014/main" id="{FF0DC616-147A-B366-FF7D-CB5823AB7003}"/>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275354" y="3728379"/>
            <a:ext cx="929948" cy="619965"/>
          </a:xfrm>
          <a:prstGeom prst="rect">
            <a:avLst/>
          </a:prstGeom>
        </p:spPr>
      </p:pic>
      <p:sp>
        <p:nvSpPr>
          <p:cNvPr id="56" name="Text Placeholder 55">
            <a:extLst>
              <a:ext uri="{FF2B5EF4-FFF2-40B4-BE49-F238E27FC236}">
                <a16:creationId xmlns:a16="http://schemas.microsoft.com/office/drawing/2014/main" id="{A3905F41-C422-545F-9F85-DF151D872F67}"/>
              </a:ext>
            </a:extLst>
          </p:cNvPr>
          <p:cNvSpPr>
            <a:spLocks noGrp="1"/>
          </p:cNvSpPr>
          <p:nvPr>
            <p:ph type="body" sz="quarter" idx="20"/>
          </p:nvPr>
        </p:nvSpPr>
        <p:spPr/>
        <p:txBody>
          <a:bodyPr/>
          <a:lstStyle/>
          <a:p>
            <a:r>
              <a:rPr lang="en-US" dirty="0"/>
              <a:t>Established in 2020 in Abu Dhabi</a:t>
            </a:r>
          </a:p>
        </p:txBody>
      </p:sp>
      <p:pic>
        <p:nvPicPr>
          <p:cNvPr id="58" name="Picture 57">
            <a:extLst>
              <a:ext uri="{FF2B5EF4-FFF2-40B4-BE49-F238E27FC236}">
                <a16:creationId xmlns:a16="http://schemas.microsoft.com/office/drawing/2014/main" id="{7E1BB52D-DEF1-B9D0-F07C-78C13CEAFD88}"/>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4751848" y="1364194"/>
            <a:ext cx="1714096" cy="1231313"/>
          </a:xfrm>
          <a:prstGeom prst="rect">
            <a:avLst/>
          </a:prstGeom>
        </p:spPr>
      </p:pic>
      <p:sp>
        <p:nvSpPr>
          <p:cNvPr id="59" name="TextBox 58">
            <a:extLst>
              <a:ext uri="{FF2B5EF4-FFF2-40B4-BE49-F238E27FC236}">
                <a16:creationId xmlns:a16="http://schemas.microsoft.com/office/drawing/2014/main" id="{4F9CC88B-130B-EA14-4533-3262E476DDC0}"/>
              </a:ext>
            </a:extLst>
          </p:cNvPr>
          <p:cNvSpPr txBox="1"/>
          <p:nvPr/>
        </p:nvSpPr>
        <p:spPr>
          <a:xfrm>
            <a:off x="3132870" y="970057"/>
            <a:ext cx="1103187" cy="253916"/>
          </a:xfrm>
          <a:prstGeom prst="rect">
            <a:avLst/>
          </a:prstGeom>
          <a:noFill/>
        </p:spPr>
        <p:txBody>
          <a:bodyPr wrap="none" rtlCol="0">
            <a:spAutoFit/>
          </a:bodyPr>
          <a:lstStyle/>
          <a:p>
            <a:r>
              <a:rPr lang="en-US" sz="1050" b="1" dirty="0">
                <a:solidFill>
                  <a:schemeClr val="accent1"/>
                </a:solidFill>
              </a:rPr>
              <a:t>OUR OFFICES</a:t>
            </a:r>
          </a:p>
        </p:txBody>
      </p:sp>
      <p:sp>
        <p:nvSpPr>
          <p:cNvPr id="60" name="TextBox 59">
            <a:extLst>
              <a:ext uri="{FF2B5EF4-FFF2-40B4-BE49-F238E27FC236}">
                <a16:creationId xmlns:a16="http://schemas.microsoft.com/office/drawing/2014/main" id="{4CB9F3D9-C2DE-B080-2E1E-8BF439CC485E}"/>
              </a:ext>
            </a:extLst>
          </p:cNvPr>
          <p:cNvSpPr txBox="1"/>
          <p:nvPr/>
        </p:nvSpPr>
        <p:spPr>
          <a:xfrm>
            <a:off x="308390" y="966910"/>
            <a:ext cx="813043" cy="253916"/>
          </a:xfrm>
          <a:prstGeom prst="rect">
            <a:avLst/>
          </a:prstGeom>
          <a:noFill/>
        </p:spPr>
        <p:txBody>
          <a:bodyPr wrap="none" rtlCol="0">
            <a:spAutoFit/>
          </a:bodyPr>
          <a:lstStyle/>
          <a:p>
            <a:r>
              <a:rPr lang="en-US" sz="1050" b="1" dirty="0">
                <a:solidFill>
                  <a:schemeClr val="accent1"/>
                </a:solidFill>
              </a:rPr>
              <a:t>WE HAVE</a:t>
            </a:r>
          </a:p>
        </p:txBody>
      </p:sp>
      <p:sp>
        <p:nvSpPr>
          <p:cNvPr id="61" name="TextBox 60">
            <a:extLst>
              <a:ext uri="{FF2B5EF4-FFF2-40B4-BE49-F238E27FC236}">
                <a16:creationId xmlns:a16="http://schemas.microsoft.com/office/drawing/2014/main" id="{A97EBACA-BA73-9AFD-09D0-7E5E30C804C0}"/>
              </a:ext>
            </a:extLst>
          </p:cNvPr>
          <p:cNvSpPr txBox="1"/>
          <p:nvPr/>
        </p:nvSpPr>
        <p:spPr>
          <a:xfrm>
            <a:off x="4665286" y="958607"/>
            <a:ext cx="2313454" cy="253916"/>
          </a:xfrm>
          <a:prstGeom prst="rect">
            <a:avLst/>
          </a:prstGeom>
          <a:noFill/>
        </p:spPr>
        <p:txBody>
          <a:bodyPr wrap="none" rtlCol="0">
            <a:spAutoFit/>
          </a:bodyPr>
          <a:lstStyle/>
          <a:p>
            <a:r>
              <a:rPr lang="en-US" sz="1050" b="1" dirty="0">
                <a:solidFill>
                  <a:schemeClr val="accent1"/>
                </a:solidFill>
              </a:rPr>
              <a:t>OUR LARGEST TECHNOLOGIES</a:t>
            </a:r>
          </a:p>
        </p:txBody>
      </p:sp>
      <p:sp>
        <p:nvSpPr>
          <p:cNvPr id="63" name="TextBox 62">
            <a:extLst>
              <a:ext uri="{FF2B5EF4-FFF2-40B4-BE49-F238E27FC236}">
                <a16:creationId xmlns:a16="http://schemas.microsoft.com/office/drawing/2014/main" id="{8D9A5B9D-DA55-54D9-820C-3589C372E54C}"/>
              </a:ext>
            </a:extLst>
          </p:cNvPr>
          <p:cNvSpPr txBox="1"/>
          <p:nvPr/>
        </p:nvSpPr>
        <p:spPr>
          <a:xfrm>
            <a:off x="4751848" y="1296410"/>
            <a:ext cx="1678665" cy="218393"/>
          </a:xfrm>
          <a:prstGeom prst="rect">
            <a:avLst/>
          </a:prstGeom>
          <a:solidFill>
            <a:schemeClr val="accent1"/>
          </a:solidFill>
        </p:spPr>
        <p:txBody>
          <a:bodyPr wrap="none" rtlCol="0">
            <a:spAutoFit/>
          </a:bodyPr>
          <a:lstStyle/>
          <a:p>
            <a:r>
              <a:rPr lang="en-US" b="1" dirty="0">
                <a:solidFill>
                  <a:schemeClr val="bg2"/>
                </a:solidFill>
              </a:rPr>
              <a:t>AI: Open-Source Falcon LLMs</a:t>
            </a:r>
          </a:p>
        </p:txBody>
      </p:sp>
      <p:sp>
        <p:nvSpPr>
          <p:cNvPr id="1024" name="TextBox 1023">
            <a:extLst>
              <a:ext uri="{FF2B5EF4-FFF2-40B4-BE49-F238E27FC236}">
                <a16:creationId xmlns:a16="http://schemas.microsoft.com/office/drawing/2014/main" id="{57340929-2362-3F03-0AE7-6421DA48A15A}"/>
              </a:ext>
            </a:extLst>
          </p:cNvPr>
          <p:cNvSpPr txBox="1"/>
          <p:nvPr/>
        </p:nvSpPr>
        <p:spPr>
          <a:xfrm>
            <a:off x="6697293" y="1291260"/>
            <a:ext cx="2081965" cy="344453"/>
          </a:xfrm>
          <a:prstGeom prst="rect">
            <a:avLst/>
          </a:prstGeom>
          <a:solidFill>
            <a:schemeClr val="accent1"/>
          </a:solidFill>
        </p:spPr>
        <p:txBody>
          <a:bodyPr wrap="square" rtlCol="0">
            <a:spAutoFit/>
          </a:bodyPr>
          <a:lstStyle/>
          <a:p>
            <a:r>
              <a:rPr lang="en-US" b="1" dirty="0">
                <a:solidFill>
                  <a:schemeClr val="bg2"/>
                </a:solidFill>
              </a:rPr>
              <a:t>Drones: Restoration of mangrove ecosystems with autonomous drones</a:t>
            </a:r>
          </a:p>
        </p:txBody>
      </p:sp>
      <p:pic>
        <p:nvPicPr>
          <p:cNvPr id="1027" name="Picture 1026" descr="A race car on a track&#10;&#10;AI-generated content may be incorrect.">
            <a:extLst>
              <a:ext uri="{FF2B5EF4-FFF2-40B4-BE49-F238E27FC236}">
                <a16:creationId xmlns:a16="http://schemas.microsoft.com/office/drawing/2014/main" id="{54D07431-BACC-5ED4-CD13-43B952C82CB4}"/>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435576" y="2793270"/>
            <a:ext cx="2673455" cy="1783089"/>
          </a:xfrm>
          <a:prstGeom prst="rect">
            <a:avLst/>
          </a:prstGeom>
        </p:spPr>
      </p:pic>
      <p:sp>
        <p:nvSpPr>
          <p:cNvPr id="1028" name="TextBox 1027">
            <a:extLst>
              <a:ext uri="{FF2B5EF4-FFF2-40B4-BE49-F238E27FC236}">
                <a16:creationId xmlns:a16="http://schemas.microsoft.com/office/drawing/2014/main" id="{03034257-17B3-CFB2-76BF-C61502F9DF4C}"/>
              </a:ext>
            </a:extLst>
          </p:cNvPr>
          <p:cNvSpPr txBox="1"/>
          <p:nvPr/>
        </p:nvSpPr>
        <p:spPr>
          <a:xfrm>
            <a:off x="5027066" y="2726007"/>
            <a:ext cx="2081965" cy="218393"/>
          </a:xfrm>
          <a:prstGeom prst="rect">
            <a:avLst/>
          </a:prstGeom>
          <a:solidFill>
            <a:schemeClr val="accent1"/>
          </a:solidFill>
        </p:spPr>
        <p:txBody>
          <a:bodyPr wrap="square" rtlCol="0">
            <a:spAutoFit/>
          </a:bodyPr>
          <a:lstStyle/>
          <a:p>
            <a:r>
              <a:rPr lang="en-US" b="1" dirty="0">
                <a:solidFill>
                  <a:schemeClr val="bg2"/>
                </a:solidFill>
              </a:rPr>
              <a:t>A2RL – Autonomous Racing League </a:t>
            </a:r>
          </a:p>
        </p:txBody>
      </p:sp>
      <p:sp>
        <p:nvSpPr>
          <p:cNvPr id="1030" name="TextBox 1029">
            <a:extLst>
              <a:ext uri="{FF2B5EF4-FFF2-40B4-BE49-F238E27FC236}">
                <a16:creationId xmlns:a16="http://schemas.microsoft.com/office/drawing/2014/main" id="{28ED1D60-FD43-28BC-33D8-5AE1EF3CB568}"/>
              </a:ext>
            </a:extLst>
          </p:cNvPr>
          <p:cNvSpPr txBox="1"/>
          <p:nvPr/>
        </p:nvSpPr>
        <p:spPr>
          <a:xfrm>
            <a:off x="327220" y="3612475"/>
            <a:ext cx="1720505" cy="553998"/>
          </a:xfrm>
          <a:prstGeom prst="rect">
            <a:avLst/>
          </a:prstGeom>
          <a:noFill/>
        </p:spPr>
        <p:txBody>
          <a:bodyPr wrap="square">
            <a:spAutoFit/>
          </a:bodyPr>
          <a:lstStyle/>
          <a:p>
            <a:pPr marL="12700" marR="5080" defTabSz="914378">
              <a:spcBef>
                <a:spcPts val="114"/>
              </a:spcBef>
              <a:defRPr/>
            </a:pPr>
            <a:r>
              <a:rPr lang="en-US" sz="1000" dirty="0">
                <a:solidFill>
                  <a:schemeClr val="tx2"/>
                </a:solidFill>
                <a:latin typeface="Arial"/>
                <a:cs typeface="Arial"/>
              </a:rPr>
              <a:t>9 Research </a:t>
            </a:r>
            <a:br>
              <a:rPr lang="en-US" sz="1000" dirty="0">
                <a:solidFill>
                  <a:schemeClr val="tx2"/>
                </a:solidFill>
                <a:latin typeface="Arial"/>
                <a:cs typeface="Arial"/>
              </a:rPr>
            </a:br>
            <a:r>
              <a:rPr lang="en-US" sz="1000" dirty="0">
                <a:solidFill>
                  <a:schemeClr val="tx2"/>
                </a:solidFill>
                <a:latin typeface="Arial"/>
                <a:cs typeface="Arial"/>
              </a:rPr>
              <a:t>Centers </a:t>
            </a:r>
            <a:br>
              <a:rPr lang="en-US" sz="1000" dirty="0">
                <a:solidFill>
                  <a:schemeClr val="tx2"/>
                </a:solidFill>
                <a:latin typeface="Arial"/>
                <a:cs typeface="Arial"/>
              </a:rPr>
            </a:br>
            <a:r>
              <a:rPr lang="en-US" sz="1000" dirty="0">
                <a:solidFill>
                  <a:schemeClr val="tx2"/>
                </a:solidFill>
                <a:latin typeface="Arial"/>
                <a:cs typeface="Arial"/>
              </a:rPr>
              <a:t>in Abu Dhabi</a:t>
            </a:r>
          </a:p>
        </p:txBody>
      </p:sp>
      <p:pic>
        <p:nvPicPr>
          <p:cNvPr id="1033" name="Picture 1032">
            <a:extLst>
              <a:ext uri="{FF2B5EF4-FFF2-40B4-BE49-F238E27FC236}">
                <a16:creationId xmlns:a16="http://schemas.microsoft.com/office/drawing/2014/main" id="{75A27C64-C463-F5D2-D186-0DB1FF2CA829}"/>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5148332" y="2946659"/>
            <a:ext cx="1956694" cy="166478"/>
          </a:xfrm>
          <a:prstGeom prst="rect">
            <a:avLst/>
          </a:prstGeom>
        </p:spPr>
      </p:pic>
      <p:pic>
        <p:nvPicPr>
          <p:cNvPr id="1035" name="Picture 1034">
            <a:extLst>
              <a:ext uri="{FF2B5EF4-FFF2-40B4-BE49-F238E27FC236}">
                <a16:creationId xmlns:a16="http://schemas.microsoft.com/office/drawing/2014/main" id="{B5389CA3-9C31-5005-FF77-4F5473C74A19}"/>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868057" y="1675787"/>
            <a:ext cx="760101" cy="178110"/>
          </a:xfrm>
          <a:prstGeom prst="rect">
            <a:avLst/>
          </a:prstGeom>
        </p:spPr>
      </p:pic>
    </p:spTree>
    <p:extLst>
      <p:ext uri="{BB962C8B-B14F-4D97-AF65-F5344CB8AC3E}">
        <p14:creationId xmlns:p14="http://schemas.microsoft.com/office/powerpoint/2010/main" val="414393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ppt_x"/>
                                          </p:val>
                                        </p:tav>
                                        <p:tav tm="100000">
                                          <p:val>
                                            <p:strVal val="#ppt_x"/>
                                          </p:val>
                                        </p:tav>
                                      </p:tavLst>
                                    </p:anim>
                                    <p:anim calcmode="lin" valueType="num">
                                      <p:cBhvr additive="base">
                                        <p:cTn id="16" dur="5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additive="base">
                                        <p:cTn id="31" dur="500" fill="hold"/>
                                        <p:tgtEl>
                                          <p:spTgt spid="1026"/>
                                        </p:tgtEl>
                                        <p:attrNameLst>
                                          <p:attrName>ppt_x</p:attrName>
                                        </p:attrNameLst>
                                      </p:cBhvr>
                                      <p:tavLst>
                                        <p:tav tm="0">
                                          <p:val>
                                            <p:strVal val="#ppt_x"/>
                                          </p:val>
                                        </p:tav>
                                        <p:tav tm="100000">
                                          <p:val>
                                            <p:strVal val="#ppt_x"/>
                                          </p:val>
                                        </p:tav>
                                      </p:tavLst>
                                    </p:anim>
                                    <p:anim calcmode="lin" valueType="num">
                                      <p:cBhvr additive="base">
                                        <p:cTn id="32" dur="500" fill="hold"/>
                                        <p:tgtEl>
                                          <p:spTgt spid="102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ppt_x"/>
                                          </p:val>
                                        </p:tav>
                                        <p:tav tm="100000">
                                          <p:val>
                                            <p:strVal val="#ppt_x"/>
                                          </p:val>
                                        </p:tav>
                                      </p:tavLst>
                                    </p:anim>
                                    <p:anim calcmode="lin" valueType="num">
                                      <p:cBhvr additive="base">
                                        <p:cTn id="36" dur="500" fill="hold"/>
                                        <p:tgtEl>
                                          <p:spTgt spid="1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additive="base">
                                        <p:cTn id="47" dur="500" fill="hold"/>
                                        <p:tgtEl>
                                          <p:spTgt spid="3"/>
                                        </p:tgtEl>
                                        <p:attrNameLst>
                                          <p:attrName>ppt_x</p:attrName>
                                        </p:attrNameLst>
                                      </p:cBhvr>
                                      <p:tavLst>
                                        <p:tav tm="0">
                                          <p:val>
                                            <p:strVal val="#ppt_x"/>
                                          </p:val>
                                        </p:tav>
                                        <p:tav tm="100000">
                                          <p:val>
                                            <p:strVal val="#ppt_x"/>
                                          </p:val>
                                        </p:tav>
                                      </p:tavLst>
                                    </p:anim>
                                    <p:anim calcmode="lin" valueType="num">
                                      <p:cBhvr additive="base">
                                        <p:cTn id="48" dur="500" fill="hold"/>
                                        <p:tgtEl>
                                          <p:spTgt spid="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ppt_x"/>
                                          </p:val>
                                        </p:tav>
                                        <p:tav tm="100000">
                                          <p:val>
                                            <p:strVal val="#ppt_x"/>
                                          </p:val>
                                        </p:tav>
                                      </p:tavLst>
                                    </p:anim>
                                    <p:anim calcmode="lin" valueType="num">
                                      <p:cBhvr additive="base">
                                        <p:cTn id="56" dur="500" fill="hold"/>
                                        <p:tgtEl>
                                          <p:spTgt spid="51"/>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ppt_x"/>
                                          </p:val>
                                        </p:tav>
                                        <p:tav tm="100000">
                                          <p:val>
                                            <p:strVal val="#ppt_x"/>
                                          </p:val>
                                        </p:tav>
                                      </p:tavLst>
                                    </p:anim>
                                    <p:anim calcmode="lin" valueType="num">
                                      <p:cBhvr additive="base">
                                        <p:cTn id="60" dur="500" fill="hold"/>
                                        <p:tgtEl>
                                          <p:spTgt spid="5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60"/>
                                        </p:tgtEl>
                                        <p:attrNameLst>
                                          <p:attrName>style.visibility</p:attrName>
                                        </p:attrNameLst>
                                      </p:cBhvr>
                                      <p:to>
                                        <p:strVal val="visible"/>
                                      </p:to>
                                    </p:set>
                                    <p:anim calcmode="lin" valueType="num">
                                      <p:cBhvr additive="base">
                                        <p:cTn id="63" dur="500" fill="hold"/>
                                        <p:tgtEl>
                                          <p:spTgt spid="60"/>
                                        </p:tgtEl>
                                        <p:attrNameLst>
                                          <p:attrName>ppt_x</p:attrName>
                                        </p:attrNameLst>
                                      </p:cBhvr>
                                      <p:tavLst>
                                        <p:tav tm="0">
                                          <p:val>
                                            <p:strVal val="#ppt_x"/>
                                          </p:val>
                                        </p:tav>
                                        <p:tav tm="100000">
                                          <p:val>
                                            <p:strVal val="#ppt_x"/>
                                          </p:val>
                                        </p:tav>
                                      </p:tavLst>
                                    </p:anim>
                                    <p:anim calcmode="lin" valueType="num">
                                      <p:cBhvr additive="base">
                                        <p:cTn id="64" dur="500" fill="hold"/>
                                        <p:tgtEl>
                                          <p:spTgt spid="60"/>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030"/>
                                        </p:tgtEl>
                                        <p:attrNameLst>
                                          <p:attrName>style.visibility</p:attrName>
                                        </p:attrNameLst>
                                      </p:cBhvr>
                                      <p:to>
                                        <p:strVal val="visible"/>
                                      </p:to>
                                    </p:set>
                                    <p:anim calcmode="lin" valueType="num">
                                      <p:cBhvr additive="base">
                                        <p:cTn id="67" dur="500" fill="hold"/>
                                        <p:tgtEl>
                                          <p:spTgt spid="1030"/>
                                        </p:tgtEl>
                                        <p:attrNameLst>
                                          <p:attrName>ppt_x</p:attrName>
                                        </p:attrNameLst>
                                      </p:cBhvr>
                                      <p:tavLst>
                                        <p:tav tm="0">
                                          <p:val>
                                            <p:strVal val="#ppt_x"/>
                                          </p:val>
                                        </p:tav>
                                        <p:tav tm="100000">
                                          <p:val>
                                            <p:strVal val="#ppt_x"/>
                                          </p:val>
                                        </p:tav>
                                      </p:tavLst>
                                    </p:anim>
                                    <p:anim calcmode="lin" valueType="num">
                                      <p:cBhvr additive="base">
                                        <p:cTn id="68"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500" fill="hold"/>
                                        <p:tgtEl>
                                          <p:spTgt spid="37"/>
                                        </p:tgtEl>
                                        <p:attrNameLst>
                                          <p:attrName>ppt_x</p:attrName>
                                        </p:attrNameLst>
                                      </p:cBhvr>
                                      <p:tavLst>
                                        <p:tav tm="0">
                                          <p:val>
                                            <p:strVal val="#ppt_x"/>
                                          </p:val>
                                        </p:tav>
                                        <p:tav tm="100000">
                                          <p:val>
                                            <p:strVal val="#ppt_x"/>
                                          </p:val>
                                        </p:tav>
                                      </p:tavLst>
                                    </p:anim>
                                    <p:anim calcmode="lin" valueType="num">
                                      <p:cBhvr additive="base">
                                        <p:cTn id="74" dur="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ppt_x"/>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fill="hold"/>
                                        <p:tgtEl>
                                          <p:spTgt spid="58"/>
                                        </p:tgtEl>
                                        <p:attrNameLst>
                                          <p:attrName>ppt_x</p:attrName>
                                        </p:attrNameLst>
                                      </p:cBhvr>
                                      <p:tavLst>
                                        <p:tav tm="0">
                                          <p:val>
                                            <p:strVal val="#ppt_x"/>
                                          </p:val>
                                        </p:tav>
                                        <p:tav tm="100000">
                                          <p:val>
                                            <p:strVal val="#ppt_x"/>
                                          </p:val>
                                        </p:tav>
                                      </p:tavLst>
                                    </p:anim>
                                    <p:anim calcmode="lin" valueType="num">
                                      <p:cBhvr additive="base">
                                        <p:cTn id="82" dur="500" fill="hold"/>
                                        <p:tgtEl>
                                          <p:spTgt spid="58"/>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61"/>
                                        </p:tgtEl>
                                        <p:attrNameLst>
                                          <p:attrName>style.visibility</p:attrName>
                                        </p:attrNameLst>
                                      </p:cBhvr>
                                      <p:to>
                                        <p:strVal val="visible"/>
                                      </p:to>
                                    </p:set>
                                    <p:anim calcmode="lin" valueType="num">
                                      <p:cBhvr additive="base">
                                        <p:cTn id="85" dur="500" fill="hold"/>
                                        <p:tgtEl>
                                          <p:spTgt spid="61"/>
                                        </p:tgtEl>
                                        <p:attrNameLst>
                                          <p:attrName>ppt_x</p:attrName>
                                        </p:attrNameLst>
                                      </p:cBhvr>
                                      <p:tavLst>
                                        <p:tav tm="0">
                                          <p:val>
                                            <p:strVal val="#ppt_x"/>
                                          </p:val>
                                        </p:tav>
                                        <p:tav tm="100000">
                                          <p:val>
                                            <p:strVal val="#ppt_x"/>
                                          </p:val>
                                        </p:tav>
                                      </p:tavLst>
                                    </p:anim>
                                    <p:anim calcmode="lin" valueType="num">
                                      <p:cBhvr additive="base">
                                        <p:cTn id="86" dur="500" fill="hold"/>
                                        <p:tgtEl>
                                          <p:spTgt spid="61"/>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additive="base">
                                        <p:cTn id="89" dur="500" fill="hold"/>
                                        <p:tgtEl>
                                          <p:spTgt spid="63"/>
                                        </p:tgtEl>
                                        <p:attrNameLst>
                                          <p:attrName>ppt_x</p:attrName>
                                        </p:attrNameLst>
                                      </p:cBhvr>
                                      <p:tavLst>
                                        <p:tav tm="0">
                                          <p:val>
                                            <p:strVal val="#ppt_x"/>
                                          </p:val>
                                        </p:tav>
                                        <p:tav tm="100000">
                                          <p:val>
                                            <p:strVal val="#ppt_x"/>
                                          </p:val>
                                        </p:tav>
                                      </p:tavLst>
                                    </p:anim>
                                    <p:anim calcmode="lin" valueType="num">
                                      <p:cBhvr additive="base">
                                        <p:cTn id="90" dur="500" fill="hold"/>
                                        <p:tgtEl>
                                          <p:spTgt spid="63"/>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1024"/>
                                        </p:tgtEl>
                                        <p:attrNameLst>
                                          <p:attrName>style.visibility</p:attrName>
                                        </p:attrNameLst>
                                      </p:cBhvr>
                                      <p:to>
                                        <p:strVal val="visible"/>
                                      </p:to>
                                    </p:set>
                                    <p:anim calcmode="lin" valueType="num">
                                      <p:cBhvr additive="base">
                                        <p:cTn id="93" dur="500" fill="hold"/>
                                        <p:tgtEl>
                                          <p:spTgt spid="1024"/>
                                        </p:tgtEl>
                                        <p:attrNameLst>
                                          <p:attrName>ppt_x</p:attrName>
                                        </p:attrNameLst>
                                      </p:cBhvr>
                                      <p:tavLst>
                                        <p:tav tm="0">
                                          <p:val>
                                            <p:strVal val="#ppt_x"/>
                                          </p:val>
                                        </p:tav>
                                        <p:tav tm="100000">
                                          <p:val>
                                            <p:strVal val="#ppt_x"/>
                                          </p:val>
                                        </p:tav>
                                      </p:tavLst>
                                    </p:anim>
                                    <p:anim calcmode="lin" valueType="num">
                                      <p:cBhvr additive="base">
                                        <p:cTn id="94" dur="500" fill="hold"/>
                                        <p:tgtEl>
                                          <p:spTgt spid="1024"/>
                                        </p:tgtEl>
                                        <p:attrNameLst>
                                          <p:attrName>ppt_y</p:attrName>
                                        </p:attrNameLst>
                                      </p:cBhvr>
                                      <p:tavLst>
                                        <p:tav tm="0">
                                          <p:val>
                                            <p:strVal val="1+#ppt_h/2"/>
                                          </p:val>
                                        </p:tav>
                                        <p:tav tm="100000">
                                          <p:val>
                                            <p:strVal val="#ppt_y"/>
                                          </p:val>
                                        </p:tav>
                                      </p:tavLst>
                                    </p:anim>
                                  </p:childTnLst>
                                </p:cTn>
                              </p:par>
                              <p:par>
                                <p:cTn id="95" presetID="2" presetClass="entr" presetSubtype="4" fill="hold" nodeType="withEffect">
                                  <p:stCondLst>
                                    <p:cond delay="0"/>
                                  </p:stCondLst>
                                  <p:childTnLst>
                                    <p:set>
                                      <p:cBhvr>
                                        <p:cTn id="96" dur="1" fill="hold">
                                          <p:stCondLst>
                                            <p:cond delay="0"/>
                                          </p:stCondLst>
                                        </p:cTn>
                                        <p:tgtEl>
                                          <p:spTgt spid="1027"/>
                                        </p:tgtEl>
                                        <p:attrNameLst>
                                          <p:attrName>style.visibility</p:attrName>
                                        </p:attrNameLst>
                                      </p:cBhvr>
                                      <p:to>
                                        <p:strVal val="visible"/>
                                      </p:to>
                                    </p:set>
                                    <p:anim calcmode="lin" valueType="num">
                                      <p:cBhvr additive="base">
                                        <p:cTn id="97" dur="500" fill="hold"/>
                                        <p:tgtEl>
                                          <p:spTgt spid="1027"/>
                                        </p:tgtEl>
                                        <p:attrNameLst>
                                          <p:attrName>ppt_x</p:attrName>
                                        </p:attrNameLst>
                                      </p:cBhvr>
                                      <p:tavLst>
                                        <p:tav tm="0">
                                          <p:val>
                                            <p:strVal val="#ppt_x"/>
                                          </p:val>
                                        </p:tav>
                                        <p:tav tm="100000">
                                          <p:val>
                                            <p:strVal val="#ppt_x"/>
                                          </p:val>
                                        </p:tav>
                                      </p:tavLst>
                                    </p:anim>
                                    <p:anim calcmode="lin" valueType="num">
                                      <p:cBhvr additive="base">
                                        <p:cTn id="98" dur="500" fill="hold"/>
                                        <p:tgtEl>
                                          <p:spTgt spid="1027"/>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028"/>
                                        </p:tgtEl>
                                        <p:attrNameLst>
                                          <p:attrName>style.visibility</p:attrName>
                                        </p:attrNameLst>
                                      </p:cBhvr>
                                      <p:to>
                                        <p:strVal val="visible"/>
                                      </p:to>
                                    </p:set>
                                    <p:anim calcmode="lin" valueType="num">
                                      <p:cBhvr additive="base">
                                        <p:cTn id="101" dur="500" fill="hold"/>
                                        <p:tgtEl>
                                          <p:spTgt spid="1028"/>
                                        </p:tgtEl>
                                        <p:attrNameLst>
                                          <p:attrName>ppt_x</p:attrName>
                                        </p:attrNameLst>
                                      </p:cBhvr>
                                      <p:tavLst>
                                        <p:tav tm="0">
                                          <p:val>
                                            <p:strVal val="#ppt_x"/>
                                          </p:val>
                                        </p:tav>
                                        <p:tav tm="100000">
                                          <p:val>
                                            <p:strVal val="#ppt_x"/>
                                          </p:val>
                                        </p:tav>
                                      </p:tavLst>
                                    </p:anim>
                                    <p:anim calcmode="lin" valueType="num">
                                      <p:cBhvr additive="base">
                                        <p:cTn id="102" dur="500" fill="hold"/>
                                        <p:tgtEl>
                                          <p:spTgt spid="1028"/>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1033"/>
                                        </p:tgtEl>
                                        <p:attrNameLst>
                                          <p:attrName>style.visibility</p:attrName>
                                        </p:attrNameLst>
                                      </p:cBhvr>
                                      <p:to>
                                        <p:strVal val="visible"/>
                                      </p:to>
                                    </p:set>
                                    <p:anim calcmode="lin" valueType="num">
                                      <p:cBhvr additive="base">
                                        <p:cTn id="105" dur="500" fill="hold"/>
                                        <p:tgtEl>
                                          <p:spTgt spid="1033"/>
                                        </p:tgtEl>
                                        <p:attrNameLst>
                                          <p:attrName>ppt_x</p:attrName>
                                        </p:attrNameLst>
                                      </p:cBhvr>
                                      <p:tavLst>
                                        <p:tav tm="0">
                                          <p:val>
                                            <p:strVal val="#ppt_x"/>
                                          </p:val>
                                        </p:tav>
                                        <p:tav tm="100000">
                                          <p:val>
                                            <p:strVal val="#ppt_x"/>
                                          </p:val>
                                        </p:tav>
                                      </p:tavLst>
                                    </p:anim>
                                    <p:anim calcmode="lin" valueType="num">
                                      <p:cBhvr additive="base">
                                        <p:cTn id="106" dur="500" fill="hold"/>
                                        <p:tgtEl>
                                          <p:spTgt spid="1033"/>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1035"/>
                                        </p:tgtEl>
                                        <p:attrNameLst>
                                          <p:attrName>style.visibility</p:attrName>
                                        </p:attrNameLst>
                                      </p:cBhvr>
                                      <p:to>
                                        <p:strVal val="visible"/>
                                      </p:to>
                                    </p:set>
                                    <p:anim calcmode="lin" valueType="num">
                                      <p:cBhvr additive="base">
                                        <p:cTn id="109" dur="500" fill="hold"/>
                                        <p:tgtEl>
                                          <p:spTgt spid="1035"/>
                                        </p:tgtEl>
                                        <p:attrNameLst>
                                          <p:attrName>ppt_x</p:attrName>
                                        </p:attrNameLst>
                                      </p:cBhvr>
                                      <p:tavLst>
                                        <p:tav tm="0">
                                          <p:val>
                                            <p:strVal val="#ppt_x"/>
                                          </p:val>
                                        </p:tav>
                                        <p:tav tm="100000">
                                          <p:val>
                                            <p:strVal val="#ppt_x"/>
                                          </p:val>
                                        </p:tav>
                                      </p:tavLst>
                                    </p:anim>
                                    <p:anim calcmode="lin" valueType="num">
                                      <p:cBhvr additive="base">
                                        <p:cTn id="110"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6" grpId="0"/>
      <p:bldP spid="4" grpId="0"/>
      <p:bldP spid="19" grpId="0" animBg="1"/>
      <p:bldP spid="25" grpId="0" animBg="1"/>
      <p:bldP spid="55" grpId="0"/>
      <p:bldP spid="59" grpId="0"/>
      <p:bldP spid="60" grpId="0"/>
      <p:bldP spid="61" grpId="0"/>
      <p:bldP spid="63" grpId="0" animBg="1"/>
      <p:bldP spid="1024" grpId="0" animBg="1"/>
      <p:bldP spid="1028" grpId="0" animBg="1"/>
      <p:bldP spid="1030"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603253-A1C5-2CE2-5CD9-4B64727EC989}"/>
              </a:ext>
            </a:extLst>
          </p:cNvPr>
          <p:cNvSpPr>
            <a:spLocks noGrp="1"/>
          </p:cNvSpPr>
          <p:nvPr>
            <p:ph type="body" sz="quarter" idx="22"/>
          </p:nvPr>
        </p:nvSpPr>
        <p:spPr/>
        <p:txBody>
          <a:bodyPr>
            <a:normAutofit/>
          </a:bodyPr>
          <a:lstStyle/>
          <a:p>
            <a:pPr marL="171450" indent="-171450">
              <a:buClr>
                <a:schemeClr val="accent1"/>
              </a:buClr>
              <a:buFont typeface="Arial" panose="020B0604020202020204" pitchFamily="34" charset="0"/>
              <a:buChar char="•"/>
            </a:pPr>
            <a:r>
              <a:rPr lang="en-US" sz="1400" b="1" dirty="0">
                <a:solidFill>
                  <a:schemeClr val="accent1"/>
                </a:solidFill>
              </a:rPr>
              <a:t>Built to be interactive! </a:t>
            </a:r>
            <a:r>
              <a:rPr lang="en-US" sz="1400" dirty="0"/>
              <a:t>Not a lecture. We create a space for students to share bold ideas, be creative, and inspire them to build a good future!</a:t>
            </a:r>
          </a:p>
          <a:p>
            <a:pPr marL="171450" indent="-171450">
              <a:buClr>
                <a:schemeClr val="accent1"/>
              </a:buClr>
              <a:buFont typeface="Arial" panose="020B0604020202020204" pitchFamily="34" charset="0"/>
              <a:buChar char="•"/>
            </a:pPr>
            <a:r>
              <a:rPr lang="en-US" sz="1400" b="1" dirty="0">
                <a:solidFill>
                  <a:schemeClr val="accent1"/>
                </a:solidFill>
              </a:rPr>
              <a:t>Length can be adjusted </a:t>
            </a:r>
            <a:r>
              <a:rPr lang="en-US" sz="1400" dirty="0"/>
              <a:t>by different time dedicated to exercises</a:t>
            </a:r>
          </a:p>
          <a:p>
            <a:pPr marL="171450" indent="-171450">
              <a:buClr>
                <a:schemeClr val="accent1"/>
              </a:buClr>
              <a:buFont typeface="Arial" panose="020B0604020202020204" pitchFamily="34" charset="0"/>
              <a:buChar char="•"/>
            </a:pPr>
            <a:r>
              <a:rPr lang="en-US" sz="1400" dirty="0"/>
              <a:t>Suits all students from </a:t>
            </a:r>
            <a:r>
              <a:rPr lang="en-US" sz="1400" b="1" dirty="0">
                <a:solidFill>
                  <a:schemeClr val="accent1"/>
                </a:solidFill>
              </a:rPr>
              <a:t>Grade 8 to Grade 12 </a:t>
            </a:r>
            <a:r>
              <a:rPr lang="en-US" sz="1400" dirty="0"/>
              <a:t>(STEM &amp; non-STEM)</a:t>
            </a:r>
          </a:p>
          <a:p>
            <a:pPr marL="171450" indent="-171450">
              <a:buClr>
                <a:schemeClr val="accent1"/>
              </a:buClr>
              <a:buFont typeface="Arial" panose="020B0604020202020204" pitchFamily="34" charset="0"/>
              <a:buChar char="•"/>
            </a:pPr>
            <a:r>
              <a:rPr lang="en-US" sz="1400" dirty="0"/>
              <a:t>All you need to know is </a:t>
            </a:r>
            <a:r>
              <a:rPr lang="en-US" sz="1400" b="1" dirty="0">
                <a:solidFill>
                  <a:schemeClr val="accent1"/>
                </a:solidFill>
              </a:rPr>
              <a:t>in PowerPoint</a:t>
            </a:r>
            <a:r>
              <a:rPr lang="en-US" sz="1400" dirty="0"/>
              <a:t>. Comments to the slides are added as notes.</a:t>
            </a:r>
            <a:endParaRPr lang="en-US" sz="1400" b="1" dirty="0">
              <a:solidFill>
                <a:schemeClr val="accent1"/>
              </a:solidFill>
            </a:endParaRPr>
          </a:p>
          <a:p>
            <a:pPr marL="171450" indent="-171450">
              <a:buClr>
                <a:schemeClr val="accent1"/>
              </a:buClr>
              <a:buFont typeface="Arial" panose="020B0604020202020204" pitchFamily="34" charset="0"/>
              <a:buChar char="•"/>
            </a:pPr>
            <a:r>
              <a:rPr lang="en-US" sz="1400" b="1" dirty="0">
                <a:solidFill>
                  <a:schemeClr val="accent1"/>
                </a:solidFill>
              </a:rPr>
              <a:t>No special knowledge </a:t>
            </a:r>
            <a:r>
              <a:rPr lang="en-US" sz="1400" dirty="0"/>
              <a:t>about Advanced Technologies is required from you – if any questions, refer to the guide / FFCP website (</a:t>
            </a:r>
            <a:r>
              <a:rPr lang="en-US" sz="1400" dirty="0">
                <a:hlinkClick r:id="rId2"/>
              </a:rPr>
              <a:t>https://www.atrc.gov.ae/ffcp</a:t>
            </a:r>
            <a:r>
              <a:rPr lang="en-US" sz="1400" dirty="0"/>
              <a:t>) Career tests and Career Guide about advanced technologies are available in this website</a:t>
            </a:r>
          </a:p>
          <a:p>
            <a:pPr marL="171450" indent="-171450">
              <a:buClr>
                <a:schemeClr val="accent1"/>
              </a:buClr>
              <a:buFont typeface="Arial" panose="020B0604020202020204" pitchFamily="34" charset="0"/>
              <a:buChar char="•"/>
            </a:pPr>
            <a:r>
              <a:rPr lang="en-US" sz="1400" dirty="0"/>
              <a:t>We </a:t>
            </a:r>
            <a:r>
              <a:rPr lang="en-US" sz="1400" b="1" dirty="0">
                <a:solidFill>
                  <a:schemeClr val="accent1"/>
                </a:solidFill>
              </a:rPr>
              <a:t>welcome your feedback </a:t>
            </a:r>
            <a:r>
              <a:rPr lang="en-US" sz="1400" dirty="0"/>
              <a:t>and will be happy to hear how the workshop went! Use QR and motivate students to use QR codes to get in touch. </a:t>
            </a:r>
          </a:p>
          <a:p>
            <a:pPr marL="171450" indent="-171450">
              <a:buClr>
                <a:schemeClr val="accent1"/>
              </a:buClr>
              <a:buFont typeface="Arial" panose="020B0604020202020204" pitchFamily="34" charset="0"/>
              <a:buChar char="•"/>
            </a:pPr>
            <a:r>
              <a:rPr lang="en-US" sz="1400" dirty="0"/>
              <a:t>This program is </a:t>
            </a:r>
            <a:r>
              <a:rPr lang="en-US" sz="1400" b="1" dirty="0">
                <a:solidFill>
                  <a:schemeClr val="accent1"/>
                </a:solidFill>
              </a:rPr>
              <a:t>counted towards your </a:t>
            </a:r>
            <a:r>
              <a:rPr lang="en-US" sz="1400" b="1">
                <a:solidFill>
                  <a:schemeClr val="accent1"/>
                </a:solidFill>
              </a:rPr>
              <a:t>professional development </a:t>
            </a:r>
            <a:r>
              <a:rPr lang="en-US" sz="1400"/>
              <a:t>and </a:t>
            </a:r>
            <a:r>
              <a:rPr lang="en-US" sz="1400" dirty="0"/>
              <a:t>you will get a certificate upon delivering a workshop to the students (we will need students’ responses and your response to the questionnaires by QRs in the training)</a:t>
            </a:r>
          </a:p>
          <a:p>
            <a:pPr marL="171450" indent="-171450">
              <a:buFont typeface="Arial" panose="020B0604020202020204" pitchFamily="34" charset="0"/>
              <a:buChar char="•"/>
            </a:pPr>
            <a:endParaRPr lang="en-US" sz="1400" dirty="0"/>
          </a:p>
          <a:p>
            <a:pPr marL="171450" indent="-171450">
              <a:buFont typeface="Arial" panose="020B0604020202020204" pitchFamily="34" charset="0"/>
              <a:buChar char="•"/>
            </a:pPr>
            <a:endParaRPr lang="en-US" sz="1400" dirty="0"/>
          </a:p>
        </p:txBody>
      </p:sp>
      <p:sp>
        <p:nvSpPr>
          <p:cNvPr id="4" name="Title 3">
            <a:extLst>
              <a:ext uri="{FF2B5EF4-FFF2-40B4-BE49-F238E27FC236}">
                <a16:creationId xmlns:a16="http://schemas.microsoft.com/office/drawing/2014/main" id="{01608F00-FF3C-3824-07E1-C4AF04109149}"/>
              </a:ext>
            </a:extLst>
          </p:cNvPr>
          <p:cNvSpPr>
            <a:spLocks noGrp="1"/>
          </p:cNvSpPr>
          <p:nvPr>
            <p:ph type="title"/>
          </p:nvPr>
        </p:nvSpPr>
        <p:spPr/>
        <p:txBody>
          <a:bodyPr/>
          <a:lstStyle/>
          <a:p>
            <a:r>
              <a:rPr lang="en-US" dirty="0"/>
              <a:t>About ATRC workshop </a:t>
            </a:r>
            <a:br>
              <a:rPr lang="en-US" dirty="0"/>
            </a:br>
            <a:r>
              <a:rPr lang="en-US" dirty="0"/>
              <a:t>“WHO BUILDS THE FUTURE?”</a:t>
            </a:r>
          </a:p>
        </p:txBody>
      </p:sp>
    </p:spTree>
    <p:extLst>
      <p:ext uri="{BB962C8B-B14F-4D97-AF65-F5344CB8AC3E}">
        <p14:creationId xmlns:p14="http://schemas.microsoft.com/office/powerpoint/2010/main" val="13805015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itle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A4689E98-AAC9-400E-AEBD-1914C958F184}"/>
    </a:ext>
  </a:extLst>
</a:theme>
</file>

<file path=ppt/theme/theme2.xml><?xml version="1.0" encoding="utf-8"?>
<a:theme xmlns:a="http://schemas.openxmlformats.org/drawingml/2006/main" name="Divider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07BA0E60-54F4-40F0-93E3-1F0C6048B3AC}"/>
    </a:ext>
  </a:extLst>
</a:theme>
</file>

<file path=ppt/theme/theme3.xml><?xml version="1.0" encoding="utf-8"?>
<a:theme xmlns:a="http://schemas.openxmlformats.org/drawingml/2006/main" name="Agenda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C4E53E82-4DFB-4539-AD74-75116C76BD99}"/>
    </a:ext>
  </a:extLst>
</a:theme>
</file>

<file path=ppt/theme/theme4.xml><?xml version="1.0" encoding="utf-8"?>
<a:theme xmlns:a="http://schemas.openxmlformats.org/drawingml/2006/main" name="General Content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291A8F36-5272-46ED-901C-EFC60BB50718}"/>
    </a:ext>
  </a:extLst>
</a:theme>
</file>

<file path=ppt/theme/theme5.xml><?xml version="1.0" encoding="utf-8"?>
<a:theme xmlns:a="http://schemas.openxmlformats.org/drawingml/2006/main" name="1_General Content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291A8F36-5272-46ED-901C-EFC60BB50718}"/>
    </a:ext>
  </a:extLst>
</a:theme>
</file>

<file path=ppt/theme/theme6.xml><?xml version="1.0" encoding="utf-8"?>
<a:theme xmlns:a="http://schemas.openxmlformats.org/drawingml/2006/main" name="Image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950E3E0E-D703-4AF1-A2F0-CB856E086DD6}"/>
    </a:ext>
  </a:extLst>
</a:theme>
</file>

<file path=ppt/theme/theme7.xml><?xml version="1.0" encoding="utf-8"?>
<a:theme xmlns:a="http://schemas.openxmlformats.org/drawingml/2006/main" name="Graph / Chart Slides">
  <a:themeElements>
    <a:clrScheme name="TII">
      <a:dk1>
        <a:srgbClr val="253746"/>
      </a:dk1>
      <a:lt1>
        <a:sysClr val="window" lastClr="FFFFFF"/>
      </a:lt1>
      <a:dk2>
        <a:srgbClr val="253746"/>
      </a:dk2>
      <a:lt2>
        <a:srgbClr val="FFFFFF"/>
      </a:lt2>
      <a:accent1>
        <a:srgbClr val="6400FF"/>
      </a:accent1>
      <a:accent2>
        <a:srgbClr val="233746"/>
      </a:accent2>
      <a:accent3>
        <a:srgbClr val="75787B"/>
      </a:accent3>
      <a:accent4>
        <a:srgbClr val="00C389"/>
      </a:accent4>
      <a:accent5>
        <a:srgbClr val="A4BCC2"/>
      </a:accent5>
      <a:accent6>
        <a:srgbClr val="9678D3"/>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RC_Short PPT Template_condensed" id="{512B0EF9-82C7-4434-B8E6-65D5AAC56777}" vid="{CBA12555-FB9F-4DB7-9EFB-1A6D1D3C232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FAB7A6DAC35846ACC527F85FDC6807" ma:contentTypeVersion="17" ma:contentTypeDescription="Create a new document." ma:contentTypeScope="" ma:versionID="2457d1988563b1d8fa79e8f97944831a">
  <xsd:schema xmlns:xsd="http://www.w3.org/2001/XMLSchema" xmlns:xs="http://www.w3.org/2001/XMLSchema" xmlns:p="http://schemas.microsoft.com/office/2006/metadata/properties" xmlns:ns2="6a195a15-765e-4720-b650-37e3a0bd4a9e" xmlns:ns3="e99cc2f7-2bb2-48f0-b573-096cb0458afb" targetNamespace="http://schemas.microsoft.com/office/2006/metadata/properties" ma:root="true" ma:fieldsID="4276b80d4071ad1cc0046fccaa2f0939" ns2:_="" ns3:_="">
    <xsd:import namespace="6a195a15-765e-4720-b650-37e3a0bd4a9e"/>
    <xsd:import namespace="e99cc2f7-2bb2-48f0-b573-096cb0458afb"/>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Open_x0020_with_x0020_Seclore"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195a15-765e-4720-b650-37e3a0bd4a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da2b078-8700-4205-b40f-bd5c9f5457ea"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Open_x0020_with_x0020_Seclore" ma:index="20" nillable="true" ma:displayName="Open with Seclore" ma:hidden="true" ma:internalName="Open_x0020_with_x0020_Seclor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9cc2f7-2bb2-48f0-b573-096cb0458afb"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f3702cb-f5a8-4a29-90c9-23b4161e1ee5}" ma:internalName="TaxCatchAll" ma:showField="CatchAllData" ma:web="e99cc2f7-2bb2-48f0-b573-096cb0458afb">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a195a15-765e-4720-b650-37e3a0bd4a9e">
      <Terms xmlns="http://schemas.microsoft.com/office/infopath/2007/PartnerControls"/>
    </lcf76f155ced4ddcb4097134ff3c332f>
    <TaxCatchAll xmlns="e99cc2f7-2bb2-48f0-b573-096cb0458afb" xsi:nil="true"/>
    <Open_x0020_with_x0020_Seclore xmlns="6a195a15-765e-4720-b650-37e3a0bd4a9e" xsi:nil="true"/>
  </documentManagement>
</p:properties>
</file>

<file path=customXml/itemProps1.xml><?xml version="1.0" encoding="utf-8"?>
<ds:datastoreItem xmlns:ds="http://schemas.openxmlformats.org/officeDocument/2006/customXml" ds:itemID="{F55C5EE5-FE51-4823-8E50-15EB2EA05E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195a15-765e-4720-b650-37e3a0bd4a9e"/>
    <ds:schemaRef ds:uri="e99cc2f7-2bb2-48f0-b573-096cb0458a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65ECFB8-8D0F-4432-BBF5-C144347388C8}">
  <ds:schemaRefs>
    <ds:schemaRef ds:uri="http://schemas.microsoft.com/sharepoint/v3/contenttype/forms"/>
  </ds:schemaRefs>
</ds:datastoreItem>
</file>

<file path=customXml/itemProps3.xml><?xml version="1.0" encoding="utf-8"?>
<ds:datastoreItem xmlns:ds="http://schemas.openxmlformats.org/officeDocument/2006/customXml" ds:itemID="{4297E203-27CC-4EE7-BA81-FFE4B571C3F3}">
  <ds:schemaRefs>
    <ds:schemaRef ds:uri="6a195a15-765e-4720-b650-37e3a0bd4a9e"/>
    <ds:schemaRef ds:uri="http://www.w3.org/XML/1998/namespace"/>
    <ds:schemaRef ds:uri="http://schemas.microsoft.com/office/infopath/2007/PartnerControls"/>
    <ds:schemaRef ds:uri="http://purl.org/dc/dcmitype/"/>
    <ds:schemaRef ds:uri="http://schemas.openxmlformats.org/package/2006/metadata/core-properties"/>
    <ds:schemaRef ds:uri="http://purl.org/dc/elements/1.1/"/>
    <ds:schemaRef ds:uri="http://schemas.microsoft.com/office/2006/documentManagement/types"/>
    <ds:schemaRef ds:uri="e99cc2f7-2bb2-48f0-b573-096cb0458afb"/>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ATRC_Short PPT Template</Template>
  <TotalTime>47959</TotalTime>
  <Words>3729</Words>
  <Application>Microsoft Office PowerPoint</Application>
  <PresentationFormat>On-screen Show (16:9)</PresentationFormat>
  <Paragraphs>478</Paragraphs>
  <Slides>38</Slides>
  <Notes>37</Notes>
  <HiddenSlides>3</HiddenSlides>
  <MMClips>0</MMClips>
  <ScaleCrop>false</ScaleCrop>
  <HeadingPairs>
    <vt:vector size="8" baseType="variant">
      <vt:variant>
        <vt:lpstr>Fonts Used</vt:lpstr>
      </vt:variant>
      <vt:variant>
        <vt:i4>7</vt:i4>
      </vt:variant>
      <vt:variant>
        <vt:lpstr>Theme</vt:lpstr>
      </vt:variant>
      <vt:variant>
        <vt:i4>7</vt:i4>
      </vt:variant>
      <vt:variant>
        <vt:lpstr>Embedded OLE Servers</vt:lpstr>
      </vt:variant>
      <vt:variant>
        <vt:i4>1</vt:i4>
      </vt:variant>
      <vt:variant>
        <vt:lpstr>Slide Titles</vt:lpstr>
      </vt:variant>
      <vt:variant>
        <vt:i4>38</vt:i4>
      </vt:variant>
    </vt:vector>
  </HeadingPairs>
  <TitlesOfParts>
    <vt:vector size="53" baseType="lpstr">
      <vt:lpstr>Arial</vt:lpstr>
      <vt:lpstr>Calibri</vt:lpstr>
      <vt:lpstr>Helvetica LT Pro</vt:lpstr>
      <vt:lpstr>Lucida Sans Unicode</vt:lpstr>
      <vt:lpstr>Poppins</vt:lpstr>
      <vt:lpstr>Verdana</vt:lpstr>
      <vt:lpstr>Wingdings</vt:lpstr>
      <vt:lpstr>Title Slides</vt:lpstr>
      <vt:lpstr>Divider Slides</vt:lpstr>
      <vt:lpstr>Agenda Slides</vt:lpstr>
      <vt:lpstr>General Content Slides</vt:lpstr>
      <vt:lpstr>1_General Content Slides</vt:lpstr>
      <vt:lpstr>Image Slides</vt:lpstr>
      <vt:lpstr>Graph / Chart Slides</vt:lpstr>
      <vt:lpstr>think-cell Slide</vt:lpstr>
      <vt:lpstr>PowerPoint Presentation</vt:lpstr>
      <vt:lpstr>WELCOME TO OUR FUTURE!</vt:lpstr>
      <vt:lpstr>PowerPoint Presentation</vt:lpstr>
      <vt:lpstr>HOW TECHNOLOGIES DEVELOPED ACROSS CENTURIES</vt:lpstr>
      <vt:lpstr>HOW TECHNOLOGIES DEVELOPED &amp; THE FUTURE OF TECHNOLOGIES</vt:lpstr>
      <vt:lpstr>PowerPoint Presentation</vt:lpstr>
      <vt:lpstr>PowerPoint Presentation</vt:lpstr>
      <vt:lpstr>How people in the past  imagined the future?</vt:lpstr>
      <vt:lpstr>1940s vision of Food Delivery Technology</vt:lpstr>
      <vt:lpstr>Shopping in the future   1965.</vt:lpstr>
      <vt:lpstr>Self-driving car  1950s.</vt:lpstr>
      <vt:lpstr>Air travel over Paris in the year 2000 as people leave the opera  Albert Robida  1882.</vt:lpstr>
      <vt:lpstr>Home  shopping in  1940s.</vt:lpstr>
      <vt:lpstr>Centrifugal force rejuvenation or a reverse-aging process.   1935.</vt:lpstr>
      <vt:lpstr>A futuristic limo with butterfly doors</vt:lpstr>
      <vt:lpstr>An underwater home  Artwork: Charles Schridde  1961–63.</vt:lpstr>
      <vt:lpstr>VR  1989</vt:lpstr>
      <vt:lpstr>The half-mile-high pleasure tower  with a restaurant and a 500-car garage. 1933   The city of the future from 1930s  </vt:lpstr>
      <vt:lpstr>PowerPoint Presentation</vt:lpstr>
      <vt:lpstr>WHAT MAKES A GOOD TECHNOLOGY?</vt:lpstr>
      <vt:lpstr>PowerPoint Presentation</vt:lpstr>
      <vt:lpstr>THE FUTURE TECHNOLOGIES ABU DHABI LEADERS FOCUS ON</vt:lpstr>
      <vt:lpstr>PowerPoint Presentation</vt:lpstr>
      <vt:lpstr>PowerPoint Presentation</vt:lpstr>
      <vt:lpstr>PowerPoint Presentation</vt:lpstr>
      <vt:lpstr>WHICH CAREER PATH IS FOR YOU?</vt:lpstr>
      <vt:lpstr>Take a short career test to see which path is for you! (part 1/2)</vt:lpstr>
      <vt:lpstr>Take a short career test to see which path is for you! (part 2/2)</vt:lpstr>
      <vt:lpstr>Researchers and Engineers</vt:lpstr>
      <vt:lpstr>Leaders, Creators, and Data Gurus</vt:lpstr>
      <vt:lpstr>HOW TO BECOME A RESEARCHER  OR ENGINEER?</vt:lpstr>
      <vt:lpstr>HOW TO BECOME A FUTURE LEADER, CREATOR, OR DATA GURU?</vt:lpstr>
      <vt:lpstr>PowerPoint Presentation</vt:lpstr>
      <vt:lpstr>Learn more &amp; Connect with ATRC</vt:lpstr>
      <vt:lpstr>PowerPoint Presentation</vt:lpstr>
      <vt:lpstr>PowerPoint Presentation</vt:lpstr>
      <vt:lpstr>Facts about ATRC </vt:lpstr>
      <vt:lpstr>About ATRC workshop  “WHO BUILDS THE FUTURE?”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Evgenia Deusheva</dc:creator>
  <cp:lastModifiedBy>Evgenia Deusheva</cp:lastModifiedBy>
  <cp:revision>4</cp:revision>
  <dcterms:created xsi:type="dcterms:W3CDTF">2025-05-05T11:05:54Z</dcterms:created>
  <dcterms:modified xsi:type="dcterms:W3CDTF">2025-11-12T09:43:32Z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2022-02-02T00:00:00Z</vt:filetime>
  </property>
  <property fmtid="{D5CDD505-2E9C-101B-9397-08002B2CF9AE}" pid="3" name="Creator">
    <vt:lpwstr>Adobe InDesign 17.0 (Macintosh)</vt:lpwstr>
  </property>
  <property fmtid="{D5CDD505-2E9C-101B-9397-08002B2CF9AE}" pid="4" name="LastSaved">
    <vt:filetime>2022-02-02T00:00:00Z</vt:filetime>
  </property>
  <property fmtid="{D5CDD505-2E9C-101B-9397-08002B2CF9AE}" pid="5" name="ContentTypeId">
    <vt:lpwstr>0x010100B2FAB7A6DAC35846ACC527F85FDC6807</vt:lpwstr>
  </property>
  <property fmtid="{D5CDD505-2E9C-101B-9397-08002B2CF9AE}" pid="6" name="MediaServiceImageTags">
    <vt:lpwstr/>
  </property>
</Properties>
</file>